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Override3.xml" ContentType="application/vnd.openxmlformats-officedocument.themeOverride+xml"/>
  <Override PartName="/ppt/theme/themeOverride4.xml" ContentType="application/vnd.openxmlformats-officedocument.themeOverrid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9" r:id="rId1"/>
  </p:sldMasterIdLst>
  <p:notesMasterIdLst>
    <p:notesMasterId r:id="rId3"/>
  </p:notesMasterIdLst>
  <p:handoutMasterIdLst>
    <p:handoutMasterId r:id="rId4"/>
  </p:handoutMasterIdLst>
  <p:sldIdLst>
    <p:sldId id="343" r:id="rId2"/>
  </p:sldIdLst>
  <p:sldSz cx="9144000" cy="6858000" type="screen4x3"/>
  <p:notesSz cx="7099300" cy="10236200"/>
  <p:defaultTextStyle>
    <a:defPPr>
      <a:defRPr lang="en-GB"/>
    </a:defPPr>
    <a:lvl1pPr algn="l" rtl="0" fontAlgn="base">
      <a:spcBef>
        <a:spcPct val="0"/>
      </a:spcBef>
      <a:spcAft>
        <a:spcPct val="0"/>
      </a:spcAft>
      <a:defRPr sz="900" i="1" kern="1200">
        <a:solidFill>
          <a:schemeClr val="bg1"/>
        </a:solidFill>
        <a:latin typeface="Arial" pitchFamily="34" charset="0"/>
        <a:ea typeface="+mn-ea"/>
        <a:cs typeface="Arial" pitchFamily="34" charset="0"/>
      </a:defRPr>
    </a:lvl1pPr>
    <a:lvl2pPr marL="457200" algn="l" rtl="0" fontAlgn="base">
      <a:spcBef>
        <a:spcPct val="0"/>
      </a:spcBef>
      <a:spcAft>
        <a:spcPct val="0"/>
      </a:spcAft>
      <a:defRPr sz="900" i="1" kern="1200">
        <a:solidFill>
          <a:schemeClr val="bg1"/>
        </a:solidFill>
        <a:latin typeface="Arial" pitchFamily="34" charset="0"/>
        <a:ea typeface="+mn-ea"/>
        <a:cs typeface="Arial" pitchFamily="34" charset="0"/>
      </a:defRPr>
    </a:lvl2pPr>
    <a:lvl3pPr marL="914400" algn="l" rtl="0" fontAlgn="base">
      <a:spcBef>
        <a:spcPct val="0"/>
      </a:spcBef>
      <a:spcAft>
        <a:spcPct val="0"/>
      </a:spcAft>
      <a:defRPr sz="900" i="1" kern="1200">
        <a:solidFill>
          <a:schemeClr val="bg1"/>
        </a:solidFill>
        <a:latin typeface="Arial" pitchFamily="34" charset="0"/>
        <a:ea typeface="+mn-ea"/>
        <a:cs typeface="Arial" pitchFamily="34" charset="0"/>
      </a:defRPr>
    </a:lvl3pPr>
    <a:lvl4pPr marL="1371600" algn="l" rtl="0" fontAlgn="base">
      <a:spcBef>
        <a:spcPct val="0"/>
      </a:spcBef>
      <a:spcAft>
        <a:spcPct val="0"/>
      </a:spcAft>
      <a:defRPr sz="900" i="1" kern="1200">
        <a:solidFill>
          <a:schemeClr val="bg1"/>
        </a:solidFill>
        <a:latin typeface="Arial" pitchFamily="34" charset="0"/>
        <a:ea typeface="+mn-ea"/>
        <a:cs typeface="Arial" pitchFamily="34" charset="0"/>
      </a:defRPr>
    </a:lvl4pPr>
    <a:lvl5pPr marL="1828800" algn="l" rtl="0" fontAlgn="base">
      <a:spcBef>
        <a:spcPct val="0"/>
      </a:spcBef>
      <a:spcAft>
        <a:spcPct val="0"/>
      </a:spcAft>
      <a:defRPr sz="900" i="1" kern="1200">
        <a:solidFill>
          <a:schemeClr val="bg1"/>
        </a:solidFill>
        <a:latin typeface="Arial" pitchFamily="34" charset="0"/>
        <a:ea typeface="+mn-ea"/>
        <a:cs typeface="Arial" pitchFamily="34" charset="0"/>
      </a:defRPr>
    </a:lvl5pPr>
    <a:lvl6pPr marL="2286000" algn="l" defTabSz="914400" rtl="0" eaLnBrk="1" latinLnBrk="0" hangingPunct="1">
      <a:defRPr sz="900" i="1" kern="1200">
        <a:solidFill>
          <a:schemeClr val="bg1"/>
        </a:solidFill>
        <a:latin typeface="Arial" pitchFamily="34" charset="0"/>
        <a:ea typeface="+mn-ea"/>
        <a:cs typeface="Arial" pitchFamily="34" charset="0"/>
      </a:defRPr>
    </a:lvl6pPr>
    <a:lvl7pPr marL="2743200" algn="l" defTabSz="914400" rtl="0" eaLnBrk="1" latinLnBrk="0" hangingPunct="1">
      <a:defRPr sz="900" i="1" kern="1200">
        <a:solidFill>
          <a:schemeClr val="bg1"/>
        </a:solidFill>
        <a:latin typeface="Arial" pitchFamily="34" charset="0"/>
        <a:ea typeface="+mn-ea"/>
        <a:cs typeface="Arial" pitchFamily="34" charset="0"/>
      </a:defRPr>
    </a:lvl7pPr>
    <a:lvl8pPr marL="3200400" algn="l" defTabSz="914400" rtl="0" eaLnBrk="1" latinLnBrk="0" hangingPunct="1">
      <a:defRPr sz="900" i="1" kern="1200">
        <a:solidFill>
          <a:schemeClr val="bg1"/>
        </a:solidFill>
        <a:latin typeface="Arial" pitchFamily="34" charset="0"/>
        <a:ea typeface="+mn-ea"/>
        <a:cs typeface="Arial" pitchFamily="34" charset="0"/>
      </a:defRPr>
    </a:lvl8pPr>
    <a:lvl9pPr marL="3657600" algn="l" defTabSz="914400" rtl="0" eaLnBrk="1" latinLnBrk="0" hangingPunct="1">
      <a:defRPr sz="900" i="1" kern="1200">
        <a:solidFill>
          <a:schemeClr val="bg1"/>
        </a:solidFill>
        <a:latin typeface="Arial" pitchFamily="34"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clrMru>
    <a:srgbClr val="6894B2"/>
    <a:srgbClr val="505050"/>
    <a:srgbClr val="00A300"/>
    <a:srgbClr val="743063"/>
    <a:srgbClr val="FFA300"/>
    <a:srgbClr val="FF0000"/>
    <a:srgbClr val="004990"/>
    <a:srgbClr val="A7A9AC"/>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9207" autoAdjust="0"/>
    <p:restoredTop sz="54233" autoAdjust="0"/>
  </p:normalViewPr>
  <p:slideViewPr>
    <p:cSldViewPr snapToGrid="0">
      <p:cViewPr varScale="1">
        <p:scale>
          <a:sx n="77" d="100"/>
          <a:sy n="77" d="100"/>
        </p:scale>
        <p:origin x="-850" y="-77"/>
      </p:cViewPr>
      <p:guideLst>
        <p:guide orient="horz" pos="2803"/>
        <p:guide orient="horz" pos="929"/>
        <p:guide orient="horz" pos="3061"/>
        <p:guide orient="horz" pos="1278"/>
        <p:guide orient="horz" pos="1323"/>
        <p:guide orient="horz" pos="2857"/>
        <p:guide orient="horz" pos="3050"/>
        <p:guide pos="1378"/>
        <p:guide pos="4297"/>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snapToGrid="0">
      <p:cViewPr>
        <p:scale>
          <a:sx n="100" d="100"/>
          <a:sy n="100" d="100"/>
        </p:scale>
        <p:origin x="-1482" y="1500"/>
      </p:cViewPr>
      <p:guideLst>
        <p:guide orient="horz" pos="3224"/>
        <p:guide pos="2236"/>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bwMode="auto">
          <a:xfrm>
            <a:off x="0" y="0"/>
            <a:ext cx="3073400" cy="512763"/>
          </a:xfrm>
          <a:prstGeom prst="rect">
            <a:avLst/>
          </a:prstGeom>
          <a:noFill/>
          <a:ln w="9525">
            <a:noFill/>
            <a:miter lim="800000"/>
            <a:headEnd/>
            <a:tailEnd/>
          </a:ln>
          <a:effectLst/>
        </p:spPr>
        <p:txBody>
          <a:bodyPr vert="horz" wrap="square" lIns="94549" tIns="47274" rIns="94549" bIns="47274" numCol="1" anchor="t" anchorCtr="0" compatLnSpc="1">
            <a:prstTxWarp prst="textNoShape">
              <a:avLst/>
            </a:prstTxWarp>
          </a:bodyPr>
          <a:lstStyle>
            <a:lvl1pPr defTabSz="946150">
              <a:defRPr sz="1200" i="0">
                <a:latin typeface="Arial" charset="0"/>
                <a:cs typeface="+mn-cs"/>
              </a:defRPr>
            </a:lvl1pPr>
          </a:lstStyle>
          <a:p>
            <a:pPr>
              <a:defRPr/>
            </a:pPr>
            <a:endParaRPr lang="en-GB"/>
          </a:p>
        </p:txBody>
      </p:sp>
      <p:sp>
        <p:nvSpPr>
          <p:cNvPr id="10243" name="Rectangle 3"/>
          <p:cNvSpPr>
            <a:spLocks noGrp="1" noChangeArrowheads="1"/>
          </p:cNvSpPr>
          <p:nvPr>
            <p:ph type="dt" sz="quarter" idx="1"/>
          </p:nvPr>
        </p:nvSpPr>
        <p:spPr bwMode="auto">
          <a:xfrm>
            <a:off x="4025900" y="0"/>
            <a:ext cx="3073400" cy="512763"/>
          </a:xfrm>
          <a:prstGeom prst="rect">
            <a:avLst/>
          </a:prstGeom>
          <a:noFill/>
          <a:ln w="9525">
            <a:noFill/>
            <a:miter lim="800000"/>
            <a:headEnd/>
            <a:tailEnd/>
          </a:ln>
          <a:effectLst/>
        </p:spPr>
        <p:txBody>
          <a:bodyPr vert="horz" wrap="square" lIns="94549" tIns="47274" rIns="94549" bIns="47274" numCol="1" anchor="t" anchorCtr="0" compatLnSpc="1">
            <a:prstTxWarp prst="textNoShape">
              <a:avLst/>
            </a:prstTxWarp>
          </a:bodyPr>
          <a:lstStyle>
            <a:lvl1pPr algn="r" defTabSz="946150">
              <a:defRPr sz="1200" i="0">
                <a:latin typeface="Arial" charset="0"/>
                <a:cs typeface="+mn-cs"/>
              </a:defRPr>
            </a:lvl1pPr>
          </a:lstStyle>
          <a:p>
            <a:pPr>
              <a:defRPr/>
            </a:pPr>
            <a:endParaRPr lang="en-GB"/>
          </a:p>
        </p:txBody>
      </p:sp>
      <p:sp>
        <p:nvSpPr>
          <p:cNvPr id="10244" name="Rectangle 4"/>
          <p:cNvSpPr>
            <a:spLocks noGrp="1" noChangeArrowheads="1"/>
          </p:cNvSpPr>
          <p:nvPr>
            <p:ph type="ftr" sz="quarter" idx="2"/>
          </p:nvPr>
        </p:nvSpPr>
        <p:spPr bwMode="auto">
          <a:xfrm>
            <a:off x="0" y="9723438"/>
            <a:ext cx="3073400" cy="512762"/>
          </a:xfrm>
          <a:prstGeom prst="rect">
            <a:avLst/>
          </a:prstGeom>
          <a:noFill/>
          <a:ln w="9525">
            <a:noFill/>
            <a:miter lim="800000"/>
            <a:headEnd/>
            <a:tailEnd/>
          </a:ln>
          <a:effectLst/>
        </p:spPr>
        <p:txBody>
          <a:bodyPr vert="horz" wrap="square" lIns="94549" tIns="47274" rIns="94549" bIns="47274" numCol="1" anchor="b" anchorCtr="0" compatLnSpc="1">
            <a:prstTxWarp prst="textNoShape">
              <a:avLst/>
            </a:prstTxWarp>
          </a:bodyPr>
          <a:lstStyle>
            <a:lvl1pPr defTabSz="946150">
              <a:defRPr sz="1200" i="0">
                <a:latin typeface="Arial" charset="0"/>
                <a:cs typeface="+mn-cs"/>
              </a:defRPr>
            </a:lvl1pPr>
          </a:lstStyle>
          <a:p>
            <a:pPr>
              <a:defRPr/>
            </a:pPr>
            <a:endParaRPr lang="en-GB"/>
          </a:p>
        </p:txBody>
      </p:sp>
      <p:sp>
        <p:nvSpPr>
          <p:cNvPr id="10245" name="Rectangle 5"/>
          <p:cNvSpPr>
            <a:spLocks noGrp="1" noChangeArrowheads="1"/>
          </p:cNvSpPr>
          <p:nvPr>
            <p:ph type="sldNum" sz="quarter" idx="3"/>
          </p:nvPr>
        </p:nvSpPr>
        <p:spPr bwMode="auto">
          <a:xfrm>
            <a:off x="4025900" y="9723438"/>
            <a:ext cx="3073400" cy="512762"/>
          </a:xfrm>
          <a:prstGeom prst="rect">
            <a:avLst/>
          </a:prstGeom>
          <a:noFill/>
          <a:ln w="9525">
            <a:noFill/>
            <a:miter lim="800000"/>
            <a:headEnd/>
            <a:tailEnd/>
          </a:ln>
          <a:effectLst/>
        </p:spPr>
        <p:txBody>
          <a:bodyPr vert="horz" wrap="square" lIns="94549" tIns="47274" rIns="94549" bIns="47274" numCol="1" anchor="b" anchorCtr="0" compatLnSpc="1">
            <a:prstTxWarp prst="textNoShape">
              <a:avLst/>
            </a:prstTxWarp>
          </a:bodyPr>
          <a:lstStyle>
            <a:lvl1pPr algn="r" defTabSz="946150">
              <a:defRPr sz="1200" i="0">
                <a:latin typeface="Arial" charset="0"/>
                <a:cs typeface="+mn-cs"/>
              </a:defRPr>
            </a:lvl1pPr>
          </a:lstStyle>
          <a:p>
            <a:pPr>
              <a:defRPr/>
            </a:pPr>
            <a:fld id="{1A416007-A007-4603-9E3F-63FFF10DCE3E}" type="slidenum">
              <a:rPr lang="en-GB"/>
              <a:pPr>
                <a:defRPr/>
              </a:pPr>
              <a:t>‹#›</a:t>
            </a:fld>
            <a:endParaRPr lang="en-GB"/>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602" name="Rectangle 4"/>
          <p:cNvSpPr>
            <a:spLocks noGrp="1" noRot="1" noChangeAspect="1" noChangeArrowheads="1" noTextEdit="1"/>
          </p:cNvSpPr>
          <p:nvPr>
            <p:ph type="sldImg" idx="2"/>
          </p:nvPr>
        </p:nvSpPr>
        <p:spPr bwMode="auto">
          <a:xfrm>
            <a:off x="987425" y="766763"/>
            <a:ext cx="5119688" cy="3840162"/>
          </a:xfrm>
          <a:prstGeom prst="rect">
            <a:avLst/>
          </a:prstGeom>
          <a:noFill/>
          <a:ln w="9525">
            <a:solidFill>
              <a:srgbClr val="000000"/>
            </a:solidFill>
            <a:miter lim="800000"/>
            <a:headEnd/>
            <a:tailEnd/>
          </a:ln>
        </p:spPr>
      </p:sp>
      <p:sp>
        <p:nvSpPr>
          <p:cNvPr id="6149" name="Rectangle 5"/>
          <p:cNvSpPr>
            <a:spLocks noGrp="1" noChangeArrowheads="1"/>
          </p:cNvSpPr>
          <p:nvPr>
            <p:ph type="body" sz="quarter" idx="3"/>
          </p:nvPr>
        </p:nvSpPr>
        <p:spPr bwMode="auto">
          <a:xfrm>
            <a:off x="946150" y="4862513"/>
            <a:ext cx="5207000" cy="3279775"/>
          </a:xfrm>
          <a:prstGeom prst="rect">
            <a:avLst/>
          </a:prstGeom>
          <a:noFill/>
          <a:ln w="12700">
            <a:noFill/>
            <a:miter lim="800000"/>
            <a:headEnd/>
            <a:tailEnd/>
          </a:ln>
          <a:effectLst/>
        </p:spPr>
        <p:txBody>
          <a:bodyPr vert="horz" wrap="square" lIns="94549" tIns="47274" rIns="94549" bIns="47274"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800" kern="1200">
        <a:solidFill>
          <a:schemeClr val="tx1"/>
        </a:solidFill>
        <a:latin typeface="Arial" charset="0"/>
        <a:ea typeface="+mn-ea"/>
        <a:cs typeface="+mn-cs"/>
      </a:defRPr>
    </a:lvl1pPr>
    <a:lvl2pPr marL="190500" algn="l" rtl="0" eaLnBrk="0" fontAlgn="base" hangingPunct="0">
      <a:spcBef>
        <a:spcPct val="30000"/>
      </a:spcBef>
      <a:spcAft>
        <a:spcPct val="0"/>
      </a:spcAft>
      <a:defRPr sz="800" kern="1200">
        <a:solidFill>
          <a:schemeClr val="tx1"/>
        </a:solidFill>
        <a:latin typeface="Arial" charset="0"/>
        <a:ea typeface="+mn-ea"/>
        <a:cs typeface="+mn-cs"/>
      </a:defRPr>
    </a:lvl2pPr>
    <a:lvl3pPr marL="381000" algn="l" rtl="0" eaLnBrk="0" fontAlgn="base" hangingPunct="0">
      <a:spcBef>
        <a:spcPct val="30000"/>
      </a:spcBef>
      <a:spcAft>
        <a:spcPct val="0"/>
      </a:spcAft>
      <a:defRPr sz="800" kern="1200">
        <a:solidFill>
          <a:schemeClr val="tx1"/>
        </a:solidFill>
        <a:latin typeface="Arial" charset="0"/>
        <a:ea typeface="+mn-ea"/>
        <a:cs typeface="+mn-cs"/>
      </a:defRPr>
    </a:lvl3pPr>
    <a:lvl4pPr marL="571500" algn="l" rtl="0" eaLnBrk="0" fontAlgn="base" hangingPunct="0">
      <a:spcBef>
        <a:spcPct val="30000"/>
      </a:spcBef>
      <a:spcAft>
        <a:spcPct val="0"/>
      </a:spcAft>
      <a:defRPr sz="800" kern="1200">
        <a:solidFill>
          <a:schemeClr val="tx1"/>
        </a:solidFill>
        <a:latin typeface="Arial" charset="0"/>
        <a:ea typeface="+mn-ea"/>
        <a:cs typeface="+mn-cs"/>
      </a:defRPr>
    </a:lvl4pPr>
    <a:lvl5pPr marL="762000" algn="l" rtl="0" eaLnBrk="0" fontAlgn="base" hangingPunct="0">
      <a:spcBef>
        <a:spcPct val="30000"/>
      </a:spcBef>
      <a:spcAft>
        <a:spcPct val="0"/>
      </a:spcAft>
      <a:defRPr sz="8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Rot="1" noChangeAspect="1" noChangeArrowheads="1" noTextEdit="1"/>
          </p:cNvSpPr>
          <p:nvPr>
            <p:ph type="sldImg"/>
          </p:nvPr>
        </p:nvSpPr>
        <p:spPr>
          <a:ln/>
        </p:spPr>
      </p:sp>
      <p:sp>
        <p:nvSpPr>
          <p:cNvPr id="35843" name="Rectangle 3"/>
          <p:cNvSpPr>
            <a:spLocks noGrp="1" noChangeArrowheads="1"/>
          </p:cNvSpPr>
          <p:nvPr>
            <p:ph type="body" idx="1"/>
          </p:nvPr>
        </p:nvSpPr>
        <p:spPr>
          <a:noFill/>
          <a:ln w="9525"/>
        </p:spPr>
        <p:txBody>
          <a:bodyPr/>
          <a:lstStyle/>
          <a:p>
            <a:endParaRPr lang="en-US" altLang="en-US" smtClean="0">
              <a:latin typeface="Arial"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Master" Target="../slideMasters/slideMaster1.xml"/><Relationship Id="rId1" Type="http://schemas.openxmlformats.org/officeDocument/2006/relationships/themeOverride" Target="../theme/themeOverride4.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ight Triangle 3"/>
          <p:cNvSpPr/>
          <p:nvPr/>
        </p:nvSpPr>
        <p:spPr>
          <a:xfrm>
            <a:off x="0" y="4664075"/>
            <a:ext cx="9150350"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grpSp>
        <p:nvGrpSpPr>
          <p:cNvPr id="5" name="Group 15"/>
          <p:cNvGrpSpPr>
            <a:grpSpLocks/>
          </p:cNvGrpSpPr>
          <p:nvPr/>
        </p:nvGrpSpPr>
        <p:grpSpPr bwMode="auto">
          <a:xfrm>
            <a:off x="-3175" y="4953000"/>
            <a:ext cx="9147175" cy="1911350"/>
            <a:chOff x="-3765" y="4832896"/>
            <a:chExt cx="9147765" cy="2032192"/>
          </a:xfrm>
        </p:grpSpPr>
        <p:sp>
          <p:nvSpPr>
            <p:cNvPr id="6" name="Freeform 5"/>
            <p:cNvSpPr>
              <a:spLocks/>
            </p:cNvSpPr>
            <p:nvPr/>
          </p:nvSpPr>
          <p:spPr bwMode="auto">
            <a:xfrm>
              <a:off x="1687032" y="4832896"/>
              <a:ext cx="7456968" cy="51817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a:defRPr/>
              </a:pPr>
              <a:endParaRPr lang="en-US"/>
            </a:p>
          </p:txBody>
        </p:sp>
        <p:sp>
          <p:nvSpPr>
            <p:cNvPr id="7" name="Freeform 18"/>
            <p:cNvSpPr>
              <a:spLocks/>
            </p:cNvSpPr>
            <p:nvPr/>
          </p:nvSpPr>
          <p:spPr bwMode="auto">
            <a:xfrm>
              <a:off x="35926" y="5135025"/>
              <a:ext cx="9108074" cy="838869"/>
            </a:xfrm>
            <a:custGeom>
              <a:avLst/>
              <a:gdLst>
                <a:gd name="T0" fmla="*/ 0 w 5760"/>
                <a:gd name="T1" fmla="*/ 0 h 528"/>
                <a:gd name="T2" fmla="*/ 2147483647 w 5760"/>
                <a:gd name="T3" fmla="*/ 0 h 528"/>
                <a:gd name="T4" fmla="*/ 2147483647 w 5760"/>
                <a:gd name="T5" fmla="*/ 2147483647 h 528"/>
                <a:gd name="T6" fmla="*/ 2147483647 w 5760"/>
                <a:gd name="T7" fmla="*/ 0 h 528"/>
                <a:gd name="T8" fmla="*/ 0 60000 65536"/>
                <a:gd name="T9" fmla="*/ 0 60000 65536"/>
                <a:gd name="T10" fmla="*/ 0 60000 65536"/>
                <a:gd name="T11" fmla="*/ 0 60000 65536"/>
                <a:gd name="T12" fmla="*/ 0 w 5760"/>
                <a:gd name="T13" fmla="*/ 0 h 528"/>
                <a:gd name="T14" fmla="*/ 5760 w 5760"/>
                <a:gd name="T15" fmla="*/ 528 h 528"/>
              </a:gdLst>
              <a:ahLst/>
              <a:cxnLst>
                <a:cxn ang="T8">
                  <a:pos x="T0" y="T1"/>
                </a:cxn>
                <a:cxn ang="T9">
                  <a:pos x="T2" y="T3"/>
                </a:cxn>
                <a:cxn ang="T10">
                  <a:pos x="T4" y="T5"/>
                </a:cxn>
                <a:cxn ang="T11">
                  <a:pos x="T6" y="T7"/>
                </a:cxn>
              </a:cxnLst>
              <a:rect l="T12" t="T13" r="T14" b="T15"/>
              <a:pathLst>
                <a:path w="5760" h="528">
                  <a:moveTo>
                    <a:pt x="0" y="0"/>
                  </a:moveTo>
                  <a:lnTo>
                    <a:pt x="5760" y="0"/>
                  </a:lnTo>
                  <a:lnTo>
                    <a:pt x="5760" y="528"/>
                  </a:lnTo>
                  <a:lnTo>
                    <a:pt x="48" y="0"/>
                  </a:lnTo>
                </a:path>
              </a:pathLst>
            </a:custGeom>
            <a:solidFill>
              <a:srgbClr val="000000"/>
            </a:solidFill>
            <a:ln w="9525" cap="flat" cmpd="sng" algn="ctr">
              <a:noFill/>
              <a:prstDash val="solid"/>
              <a:round/>
              <a:headEnd type="none" w="med" len="med"/>
              <a:tailEnd type="none" w="med" len="med"/>
            </a:ln>
          </p:spPr>
          <p:txBody>
            <a:bodyPr/>
            <a:lstStyle/>
            <a:p>
              <a:endParaRPr lang="en-GB"/>
            </a:p>
          </p:txBody>
        </p:sp>
        <p:sp>
          <p:nvSpPr>
            <p:cNvPr id="8" name="Freeform 7"/>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cxnSp>
          <p:nvCxnSpPr>
            <p:cNvPr id="10" name="Straight Connector 9"/>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9" name="Title 8"/>
          <p:cNvSpPr>
            <a:spLocks noGrp="1"/>
          </p:cNvSpPr>
          <p:nvPr>
            <p:ph type="ctrTitle"/>
          </p:nvPr>
        </p:nvSpPr>
        <p:spPr>
          <a:xfrm>
            <a:off x="685800" y="1752601"/>
            <a:ext cx="7772400" cy="1829761"/>
          </a:xfrm>
        </p:spPr>
        <p:txBody>
          <a:bodyPr anchor="b"/>
          <a:lstStyle>
            <a:lvl1pPr algn="r">
              <a:defRPr sz="4800" b="1">
                <a:solidFill>
                  <a:schemeClr val="tx2"/>
                </a:solidFill>
                <a:effectLst>
                  <a:outerShdw blurRad="31750" dist="25400" dir="5400000" algn="tl" rotWithShape="0">
                    <a:srgbClr val="000000">
                      <a:alpha val="25000"/>
                    </a:srgbClr>
                  </a:outerShdw>
                </a:effectLst>
              </a:defRPr>
            </a:lvl1pPr>
            <a:extLst/>
          </a:lstStyle>
          <a:p>
            <a:r>
              <a:rPr lang="en-US" smtClean="0"/>
              <a:t>Click to edit Master title style</a:t>
            </a:r>
            <a:endParaRPr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smtClean="0"/>
              <a:t>Click to edit Master subtitle style</a:t>
            </a:r>
            <a:endParaRPr lang="en-US"/>
          </a:p>
        </p:txBody>
      </p:sp>
      <p:sp>
        <p:nvSpPr>
          <p:cNvPr id="11" name="Date Placeholder 29"/>
          <p:cNvSpPr>
            <a:spLocks noGrp="1"/>
          </p:cNvSpPr>
          <p:nvPr>
            <p:ph type="dt" sz="half" idx="10"/>
          </p:nvPr>
        </p:nvSpPr>
        <p:spPr/>
        <p:txBody>
          <a:bodyPr/>
          <a:lstStyle>
            <a:lvl1pPr>
              <a:defRPr>
                <a:solidFill>
                  <a:srgbClr val="FFFFFF"/>
                </a:solidFill>
              </a:defRPr>
            </a:lvl1pPr>
            <a:extLst/>
          </a:lstStyle>
          <a:p>
            <a:pPr>
              <a:defRPr/>
            </a:pPr>
            <a:fld id="{6E258E96-3BF1-4296-99BF-60F6E17C186F}" type="datetimeFigureOut">
              <a:rPr lang="en-US"/>
              <a:pPr>
                <a:defRPr/>
              </a:pPr>
              <a:t>2/25/2015</a:t>
            </a:fld>
            <a:endParaRPr lang="en-US"/>
          </a:p>
        </p:txBody>
      </p:sp>
      <p:sp>
        <p:nvSpPr>
          <p:cNvPr id="12" name="Footer Placeholder 18"/>
          <p:cNvSpPr>
            <a:spLocks noGrp="1"/>
          </p:cNvSpPr>
          <p:nvPr>
            <p:ph type="ftr" sz="quarter" idx="11"/>
          </p:nvPr>
        </p:nvSpPr>
        <p:spPr/>
        <p:txBody>
          <a:bodyPr/>
          <a:lstStyle>
            <a:lvl1pPr>
              <a:defRPr>
                <a:solidFill>
                  <a:schemeClr val="accent1">
                    <a:tint val="20000"/>
                  </a:schemeClr>
                </a:solidFill>
              </a:defRPr>
            </a:lvl1pPr>
            <a:extLst/>
          </a:lstStyle>
          <a:p>
            <a:pPr>
              <a:defRPr/>
            </a:pPr>
            <a:endParaRPr lang="en-US"/>
          </a:p>
        </p:txBody>
      </p:sp>
      <p:sp>
        <p:nvSpPr>
          <p:cNvPr id="13" name="Slide Number Placeholder 26"/>
          <p:cNvSpPr>
            <a:spLocks noGrp="1"/>
          </p:cNvSpPr>
          <p:nvPr>
            <p:ph type="sldNum" sz="quarter" idx="12"/>
          </p:nvPr>
        </p:nvSpPr>
        <p:spPr/>
        <p:txBody>
          <a:bodyPr/>
          <a:lstStyle>
            <a:lvl1pPr>
              <a:defRPr>
                <a:solidFill>
                  <a:srgbClr val="FFFFFF"/>
                </a:solidFill>
              </a:defRPr>
            </a:lvl1pPr>
            <a:extLst/>
          </a:lstStyle>
          <a:p>
            <a:pPr>
              <a:defRPr/>
            </a:pPr>
            <a:fld id="{82FC583F-EC09-41B5-BB51-0240E8EE187A}"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endParaRPr lang="en-GB"/>
          </a:p>
        </p:txBody>
      </p:sp>
      <p:sp>
        <p:nvSpPr>
          <p:cNvPr id="5" name="Footer Placeholder 21"/>
          <p:cNvSpPr>
            <a:spLocks noGrp="1"/>
          </p:cNvSpPr>
          <p:nvPr>
            <p:ph type="ftr" sz="quarter" idx="11"/>
          </p:nvPr>
        </p:nvSpPr>
        <p:spPr/>
        <p:txBody>
          <a:bodyPr/>
          <a:lstStyle>
            <a:lvl1pPr>
              <a:defRPr/>
            </a:lvl1pPr>
          </a:lstStyle>
          <a:p>
            <a:pPr>
              <a:defRPr/>
            </a:pPr>
            <a:r>
              <a:rPr lang="en-GB"/>
              <a:t>Rolls-Royce proprietary information</a:t>
            </a:r>
          </a:p>
        </p:txBody>
      </p:sp>
      <p:sp>
        <p:nvSpPr>
          <p:cNvPr id="6" name="Slide Number Placeholder 17"/>
          <p:cNvSpPr>
            <a:spLocks noGrp="1"/>
          </p:cNvSpPr>
          <p:nvPr>
            <p:ph type="sldNum" sz="quarter" idx="12"/>
          </p:nvPr>
        </p:nvSpPr>
        <p:spPr/>
        <p:txBody>
          <a:bodyPr/>
          <a:lstStyle>
            <a:lvl1pPr>
              <a:defRPr/>
            </a:lvl1pPr>
          </a:lstStyle>
          <a:p>
            <a:pPr>
              <a:defRPr/>
            </a:pPr>
            <a:fld id="{0E5867F6-9D20-4AAC-A77F-9FE89988A440}"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endParaRPr lang="en-GB"/>
          </a:p>
        </p:txBody>
      </p:sp>
      <p:sp>
        <p:nvSpPr>
          <p:cNvPr id="5" name="Footer Placeholder 21"/>
          <p:cNvSpPr>
            <a:spLocks noGrp="1"/>
          </p:cNvSpPr>
          <p:nvPr>
            <p:ph type="ftr" sz="quarter" idx="11"/>
          </p:nvPr>
        </p:nvSpPr>
        <p:spPr/>
        <p:txBody>
          <a:bodyPr/>
          <a:lstStyle>
            <a:lvl1pPr>
              <a:defRPr/>
            </a:lvl1pPr>
          </a:lstStyle>
          <a:p>
            <a:pPr>
              <a:defRPr/>
            </a:pPr>
            <a:r>
              <a:rPr lang="en-GB"/>
              <a:t>Rolls-Royce proprietary information</a:t>
            </a:r>
          </a:p>
        </p:txBody>
      </p:sp>
      <p:sp>
        <p:nvSpPr>
          <p:cNvPr id="6" name="Slide Number Placeholder 17"/>
          <p:cNvSpPr>
            <a:spLocks noGrp="1"/>
          </p:cNvSpPr>
          <p:nvPr>
            <p:ph type="sldNum" sz="quarter" idx="12"/>
          </p:nvPr>
        </p:nvSpPr>
        <p:spPr/>
        <p:txBody>
          <a:bodyPr/>
          <a:lstStyle>
            <a:lvl1pPr>
              <a:defRPr/>
            </a:lvl1pPr>
          </a:lstStyle>
          <a:p>
            <a:pPr>
              <a:defRPr/>
            </a:pPr>
            <a:fld id="{B6C732C8-B1AA-41D9-9868-15CDDA100E7C}"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Title 6"/>
          <p:cNvSpPr>
            <a:spLocks noGrp="1"/>
          </p:cNvSpPr>
          <p:nvPr>
            <p:ph type="title"/>
          </p:nvPr>
        </p:nvSpPr>
        <p:spPr/>
        <p:txBody>
          <a:bodyPr rtlCol="0"/>
          <a:lstStyle>
            <a:extLst/>
          </a:lstStyle>
          <a:p>
            <a:r>
              <a:rPr lang="en-US" smtClean="0"/>
              <a:t>Click to edit Master title style</a:t>
            </a:r>
            <a:endParaRPr lang="en-US"/>
          </a:p>
        </p:txBody>
      </p:sp>
      <p:sp>
        <p:nvSpPr>
          <p:cNvPr id="4" name="Date Placeholder 9"/>
          <p:cNvSpPr>
            <a:spLocks noGrp="1"/>
          </p:cNvSpPr>
          <p:nvPr>
            <p:ph type="dt" sz="half" idx="10"/>
          </p:nvPr>
        </p:nvSpPr>
        <p:spPr/>
        <p:txBody>
          <a:bodyPr/>
          <a:lstStyle>
            <a:lvl1pPr>
              <a:defRPr/>
            </a:lvl1pPr>
          </a:lstStyle>
          <a:p>
            <a:pPr>
              <a:defRPr/>
            </a:pPr>
            <a:endParaRPr lang="en-GB"/>
          </a:p>
        </p:txBody>
      </p:sp>
      <p:sp>
        <p:nvSpPr>
          <p:cNvPr id="5" name="Footer Placeholder 21"/>
          <p:cNvSpPr>
            <a:spLocks noGrp="1"/>
          </p:cNvSpPr>
          <p:nvPr>
            <p:ph type="ftr" sz="quarter" idx="11"/>
          </p:nvPr>
        </p:nvSpPr>
        <p:spPr/>
        <p:txBody>
          <a:bodyPr/>
          <a:lstStyle>
            <a:lvl1pPr>
              <a:defRPr/>
            </a:lvl1pPr>
          </a:lstStyle>
          <a:p>
            <a:pPr>
              <a:defRPr/>
            </a:pPr>
            <a:r>
              <a:rPr lang="en-GB"/>
              <a:t>Rolls-Royce proprietary information</a:t>
            </a:r>
          </a:p>
        </p:txBody>
      </p:sp>
      <p:sp>
        <p:nvSpPr>
          <p:cNvPr id="6" name="Slide Number Placeholder 17"/>
          <p:cNvSpPr>
            <a:spLocks noGrp="1"/>
          </p:cNvSpPr>
          <p:nvPr>
            <p:ph type="sldNum" sz="quarter" idx="12"/>
          </p:nvPr>
        </p:nvSpPr>
        <p:spPr/>
        <p:txBody>
          <a:bodyPr/>
          <a:lstStyle>
            <a:lvl1pPr>
              <a:defRPr/>
            </a:lvl1pPr>
          </a:lstStyle>
          <a:p>
            <a:pPr>
              <a:defRPr/>
            </a:pPr>
            <a:fld id="{CBFC6855-6EE5-4CFD-8D00-660444DCB4D1}"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4" name="Chevron 3"/>
          <p:cNvSpPr/>
          <p:nvPr/>
        </p:nvSpPr>
        <p:spPr>
          <a:xfrm>
            <a:off x="3636963" y="3005138"/>
            <a:ext cx="182562"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a:p>
        </p:txBody>
      </p:sp>
      <p:sp>
        <p:nvSpPr>
          <p:cNvPr id="5" name="Chevron 4"/>
          <p:cNvSpPr/>
          <p:nvPr/>
        </p:nvSpPr>
        <p:spPr>
          <a:xfrm>
            <a:off x="3449638" y="3005138"/>
            <a:ext cx="18415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a:p>
        </p:txBody>
      </p:sp>
      <p:sp>
        <p:nvSpPr>
          <p:cNvPr id="2" name="Title 1"/>
          <p:cNvSpPr>
            <a:spLocks noGrp="1"/>
          </p:cNvSpPr>
          <p:nvPr>
            <p:ph type="title"/>
          </p:nvPr>
        </p:nvSpPr>
        <p:spPr>
          <a:xfrm>
            <a:off x="722376" y="1059712"/>
            <a:ext cx="7772400" cy="1828800"/>
          </a:xfrm>
        </p:spPr>
        <p:txBody>
          <a:bodyPr anchor="b"/>
          <a:lstStyle>
            <a:lvl1pPr algn="r">
              <a:buNone/>
              <a:defRPr sz="4800" b="1" cap="none" baseline="0">
                <a:effectLst>
                  <a:outerShdw blurRad="31750" dist="25400" dir="5400000" algn="tl" rotWithShape="0">
                    <a:srgbClr val="000000">
                      <a:alpha val="25000"/>
                    </a:srgbClr>
                  </a:outerShdw>
                </a:effectLst>
              </a:defRPr>
            </a:lvl1pPr>
            <a:extLst/>
          </a:lstStyle>
          <a:p>
            <a:r>
              <a:rPr lang="en-US" smtClean="0"/>
              <a:t>Click to edit Master title style</a:t>
            </a:r>
            <a:endParaRPr lang="en-US"/>
          </a:p>
        </p:txBody>
      </p:sp>
      <p:sp>
        <p:nvSpPr>
          <p:cNvPr id="3" name="Text Placeholder 2"/>
          <p:cNvSpPr>
            <a:spLocks noGrp="1"/>
          </p:cNvSpPr>
          <p:nvPr>
            <p:ph type="body" idx="1"/>
          </p:nvPr>
        </p:nvSpPr>
        <p:spPr>
          <a:xfrm>
            <a:off x="3922713" y="2931712"/>
            <a:ext cx="4572000" cy="1454888"/>
          </a:xfrm>
        </p:spPr>
        <p:txBody>
          <a:bodyPr/>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smtClean="0"/>
              <a:t>Click to edit Master text styles</a:t>
            </a:r>
          </a:p>
        </p:txBody>
      </p:sp>
      <p:sp>
        <p:nvSpPr>
          <p:cNvPr id="6" name="Date Placeholder 3"/>
          <p:cNvSpPr>
            <a:spLocks noGrp="1"/>
          </p:cNvSpPr>
          <p:nvPr>
            <p:ph type="dt" sz="half" idx="10"/>
          </p:nvPr>
        </p:nvSpPr>
        <p:spPr/>
        <p:txBody>
          <a:bodyPr/>
          <a:lstStyle>
            <a:lvl1pPr>
              <a:defRPr/>
            </a:lvl1pPr>
            <a:extLst/>
          </a:lstStyle>
          <a:p>
            <a:pPr>
              <a:defRPr/>
            </a:pPr>
            <a:endParaRPr lang="en-GB"/>
          </a:p>
        </p:txBody>
      </p:sp>
      <p:sp>
        <p:nvSpPr>
          <p:cNvPr id="7" name="Footer Placeholder 4"/>
          <p:cNvSpPr>
            <a:spLocks noGrp="1"/>
          </p:cNvSpPr>
          <p:nvPr>
            <p:ph type="ftr" sz="quarter" idx="11"/>
          </p:nvPr>
        </p:nvSpPr>
        <p:spPr/>
        <p:txBody>
          <a:bodyPr/>
          <a:lstStyle>
            <a:lvl1pPr>
              <a:defRPr/>
            </a:lvl1pPr>
            <a:extLst/>
          </a:lstStyle>
          <a:p>
            <a:pPr>
              <a:defRPr/>
            </a:pPr>
            <a:r>
              <a:rPr lang="en-GB"/>
              <a:t>Rolls-Royce proprietary information</a:t>
            </a:r>
          </a:p>
        </p:txBody>
      </p:sp>
      <p:sp>
        <p:nvSpPr>
          <p:cNvPr id="8" name="Slide Number Placeholder 5"/>
          <p:cNvSpPr>
            <a:spLocks noGrp="1"/>
          </p:cNvSpPr>
          <p:nvPr>
            <p:ph type="sldNum" sz="quarter" idx="12"/>
          </p:nvPr>
        </p:nvSpPr>
        <p:spPr/>
        <p:txBody>
          <a:bodyPr/>
          <a:lstStyle>
            <a:lvl1pPr>
              <a:defRPr/>
            </a:lvl1pPr>
            <a:extLst/>
          </a:lstStyle>
          <a:p>
            <a:pPr>
              <a:defRPr/>
            </a:pPr>
            <a:fld id="{263343E0-DD0B-4C50-9006-7A4626672E7D}"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Title 7"/>
          <p:cNvSpPr>
            <a:spLocks noGrp="1"/>
          </p:cNvSpPr>
          <p:nvPr>
            <p:ph type="title"/>
          </p:nvPr>
        </p:nvSpPr>
        <p:spPr/>
        <p:txBody>
          <a:bodyPr rtlCol="0"/>
          <a:lstStyle>
            <a:extLst/>
          </a:lstStyle>
          <a:p>
            <a:r>
              <a:rPr lang="en-US" smtClean="0"/>
              <a:t>Click to edit Master title style</a:t>
            </a:r>
            <a:endParaRPr lang="en-US"/>
          </a:p>
        </p:txBody>
      </p:sp>
      <p:sp>
        <p:nvSpPr>
          <p:cNvPr id="5" name="Date Placeholder 4"/>
          <p:cNvSpPr>
            <a:spLocks noGrp="1"/>
          </p:cNvSpPr>
          <p:nvPr>
            <p:ph type="dt" sz="half" idx="10"/>
          </p:nvPr>
        </p:nvSpPr>
        <p:spPr/>
        <p:txBody>
          <a:bodyPr/>
          <a:lstStyle>
            <a:lvl1pPr>
              <a:defRPr/>
            </a:lvl1pPr>
            <a:extLst/>
          </a:lstStyle>
          <a:p>
            <a:pPr>
              <a:defRPr/>
            </a:pPr>
            <a:endParaRPr lang="en-GB"/>
          </a:p>
        </p:txBody>
      </p:sp>
      <p:sp>
        <p:nvSpPr>
          <p:cNvPr id="6" name="Footer Placeholder 5"/>
          <p:cNvSpPr>
            <a:spLocks noGrp="1"/>
          </p:cNvSpPr>
          <p:nvPr>
            <p:ph type="ftr" sz="quarter" idx="11"/>
          </p:nvPr>
        </p:nvSpPr>
        <p:spPr/>
        <p:txBody>
          <a:bodyPr/>
          <a:lstStyle>
            <a:lvl1pPr>
              <a:defRPr/>
            </a:lvl1pPr>
            <a:extLst/>
          </a:lstStyle>
          <a:p>
            <a:pPr>
              <a:defRPr/>
            </a:pPr>
            <a:r>
              <a:rPr lang="en-GB"/>
              <a:t>Rolls-Royce proprietary information</a:t>
            </a:r>
          </a:p>
        </p:txBody>
      </p:sp>
      <p:sp>
        <p:nvSpPr>
          <p:cNvPr id="7" name="Slide Number Placeholder 6"/>
          <p:cNvSpPr>
            <a:spLocks noGrp="1"/>
          </p:cNvSpPr>
          <p:nvPr>
            <p:ph type="sldNum" sz="quarter" idx="12"/>
          </p:nvPr>
        </p:nvSpPr>
        <p:spPr/>
        <p:txBody>
          <a:bodyPr/>
          <a:lstStyle>
            <a:lvl1pPr>
              <a:defRPr/>
            </a:lvl1pPr>
            <a:extLst/>
          </a:lstStyle>
          <a:p>
            <a:pPr>
              <a:defRPr/>
            </a:pPr>
            <a:fld id="{28E7BDBF-30E9-47D1-A127-FD5E3058271C}"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lstStyle>
            <a:lvl1pPr>
              <a:defRPr/>
            </a:lvl1pPr>
            <a:extLst/>
          </a:lstStyle>
          <a:p>
            <a:r>
              <a:rPr lang="en-US" smtClean="0"/>
              <a:t>Click to edit Master title style</a:t>
            </a:r>
            <a:endParaRPr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extLst/>
          </a:lstStyle>
          <a:p>
            <a:pPr>
              <a:defRPr/>
            </a:pPr>
            <a:endParaRPr lang="en-GB"/>
          </a:p>
        </p:txBody>
      </p:sp>
      <p:sp>
        <p:nvSpPr>
          <p:cNvPr id="8" name="Footer Placeholder 7"/>
          <p:cNvSpPr>
            <a:spLocks noGrp="1"/>
          </p:cNvSpPr>
          <p:nvPr>
            <p:ph type="ftr" sz="quarter" idx="11"/>
          </p:nvPr>
        </p:nvSpPr>
        <p:spPr/>
        <p:txBody>
          <a:bodyPr/>
          <a:lstStyle>
            <a:lvl1pPr>
              <a:defRPr/>
            </a:lvl1pPr>
            <a:extLst/>
          </a:lstStyle>
          <a:p>
            <a:pPr>
              <a:defRPr/>
            </a:pPr>
            <a:r>
              <a:rPr lang="en-GB"/>
              <a:t>Rolls-Royce proprietary information</a:t>
            </a:r>
          </a:p>
        </p:txBody>
      </p:sp>
      <p:sp>
        <p:nvSpPr>
          <p:cNvPr id="9" name="Slide Number Placeholder 8"/>
          <p:cNvSpPr>
            <a:spLocks noGrp="1"/>
          </p:cNvSpPr>
          <p:nvPr>
            <p:ph type="sldNum" sz="quarter" idx="12"/>
          </p:nvPr>
        </p:nvSpPr>
        <p:spPr/>
        <p:txBody>
          <a:bodyPr/>
          <a:lstStyle>
            <a:lvl1pPr>
              <a:defRPr/>
            </a:lvl1pPr>
            <a:extLst/>
          </a:lstStyle>
          <a:p>
            <a:pPr>
              <a:defRPr/>
            </a:pPr>
            <a:fld id="{6D662870-2493-4FB8-8AA9-8609C32CD050}"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6" name="Title 5"/>
          <p:cNvSpPr>
            <a:spLocks noGrp="1"/>
          </p:cNvSpPr>
          <p:nvPr>
            <p:ph type="title"/>
          </p:nvPr>
        </p:nvSpPr>
        <p:spPr/>
        <p:txBody>
          <a:bodyPr rtlCol="0"/>
          <a:lstStyle>
            <a:extLst/>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extLst/>
          </a:lstStyle>
          <a:p>
            <a:pPr>
              <a:defRPr/>
            </a:pPr>
            <a:endParaRPr lang="en-GB"/>
          </a:p>
        </p:txBody>
      </p:sp>
      <p:sp>
        <p:nvSpPr>
          <p:cNvPr id="4" name="Footer Placeholder 3"/>
          <p:cNvSpPr>
            <a:spLocks noGrp="1"/>
          </p:cNvSpPr>
          <p:nvPr>
            <p:ph type="ftr" sz="quarter" idx="11"/>
          </p:nvPr>
        </p:nvSpPr>
        <p:spPr/>
        <p:txBody>
          <a:bodyPr/>
          <a:lstStyle>
            <a:lvl1pPr>
              <a:defRPr/>
            </a:lvl1pPr>
            <a:extLst/>
          </a:lstStyle>
          <a:p>
            <a:pPr>
              <a:defRPr/>
            </a:pPr>
            <a:r>
              <a:rPr lang="en-GB"/>
              <a:t>Rolls-Royce proprietary information</a:t>
            </a:r>
          </a:p>
        </p:txBody>
      </p:sp>
      <p:sp>
        <p:nvSpPr>
          <p:cNvPr id="5" name="Slide Number Placeholder 4"/>
          <p:cNvSpPr>
            <a:spLocks noGrp="1"/>
          </p:cNvSpPr>
          <p:nvPr>
            <p:ph type="sldNum" sz="quarter" idx="12"/>
          </p:nvPr>
        </p:nvSpPr>
        <p:spPr/>
        <p:txBody>
          <a:bodyPr/>
          <a:lstStyle>
            <a:lvl1pPr>
              <a:defRPr/>
            </a:lvl1pPr>
            <a:extLst/>
          </a:lstStyle>
          <a:p>
            <a:pPr>
              <a:defRPr/>
            </a:pPr>
            <a:fld id="{00ACABC6-E801-4459-9DF1-A8BBA8B0BBE3}"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endParaRPr lang="en-GB"/>
          </a:p>
        </p:txBody>
      </p:sp>
      <p:sp>
        <p:nvSpPr>
          <p:cNvPr id="3" name="Footer Placeholder 21"/>
          <p:cNvSpPr>
            <a:spLocks noGrp="1"/>
          </p:cNvSpPr>
          <p:nvPr>
            <p:ph type="ftr" sz="quarter" idx="11"/>
          </p:nvPr>
        </p:nvSpPr>
        <p:spPr/>
        <p:txBody>
          <a:bodyPr/>
          <a:lstStyle>
            <a:lvl1pPr>
              <a:defRPr/>
            </a:lvl1pPr>
          </a:lstStyle>
          <a:p>
            <a:pPr>
              <a:defRPr/>
            </a:pPr>
            <a:r>
              <a:rPr lang="en-GB"/>
              <a:t>Rolls-Royce proprietary information</a:t>
            </a:r>
          </a:p>
        </p:txBody>
      </p:sp>
      <p:sp>
        <p:nvSpPr>
          <p:cNvPr id="4" name="Slide Number Placeholder 17"/>
          <p:cNvSpPr>
            <a:spLocks noGrp="1"/>
          </p:cNvSpPr>
          <p:nvPr>
            <p:ph type="sldNum" sz="quarter" idx="12"/>
          </p:nvPr>
        </p:nvSpPr>
        <p:spPr/>
        <p:txBody>
          <a:bodyPr/>
          <a:lstStyle>
            <a:lvl1pPr>
              <a:defRPr/>
            </a:lvl1pPr>
          </a:lstStyle>
          <a:p>
            <a:pPr>
              <a:defRPr/>
            </a:pPr>
            <a:fld id="{88FADD82-90A4-41EC-8C0B-624EC34C5240}"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anchor="t">
            <a:noAutofit/>
            <a:sp3d prstMaterial="softEdge">
              <a:bevelT w="0" h="0"/>
            </a:sp3d>
          </a:bodyPr>
          <a:lstStyle>
            <a:lvl1pPr algn="r">
              <a:buNone/>
              <a:defRPr sz="2500" b="0">
                <a:solidFill>
                  <a:schemeClr val="accent1"/>
                </a:solidFill>
                <a:effectLst/>
              </a:defRPr>
            </a:lvl1pPr>
            <a:extLst/>
          </a:lstStyle>
          <a:p>
            <a:r>
              <a:rPr lang="en-US" smtClean="0"/>
              <a:t>Click to edit Master title style</a:t>
            </a:r>
            <a:endParaRPr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a:r>
              <a:rPr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extLst/>
          </a:lstStyle>
          <a:p>
            <a:pPr>
              <a:defRPr/>
            </a:pPr>
            <a:endParaRPr lang="en-GB"/>
          </a:p>
        </p:txBody>
      </p:sp>
      <p:sp>
        <p:nvSpPr>
          <p:cNvPr id="6" name="Footer Placeholder 5"/>
          <p:cNvSpPr>
            <a:spLocks noGrp="1"/>
          </p:cNvSpPr>
          <p:nvPr>
            <p:ph type="ftr" sz="quarter" idx="11"/>
          </p:nvPr>
        </p:nvSpPr>
        <p:spPr/>
        <p:txBody>
          <a:bodyPr/>
          <a:lstStyle>
            <a:lvl1pPr>
              <a:defRPr/>
            </a:lvl1pPr>
            <a:extLst/>
          </a:lstStyle>
          <a:p>
            <a:pPr>
              <a:defRPr/>
            </a:pPr>
            <a:r>
              <a:rPr lang="en-GB"/>
              <a:t>Rolls-Royce proprietary information</a:t>
            </a:r>
          </a:p>
        </p:txBody>
      </p:sp>
      <p:sp>
        <p:nvSpPr>
          <p:cNvPr id="7" name="Slide Number Placeholder 6"/>
          <p:cNvSpPr>
            <a:spLocks noGrp="1"/>
          </p:cNvSpPr>
          <p:nvPr>
            <p:ph type="sldNum" sz="quarter" idx="12"/>
          </p:nvPr>
        </p:nvSpPr>
        <p:spPr/>
        <p:txBody>
          <a:bodyPr/>
          <a:lstStyle>
            <a:lvl1pPr>
              <a:defRPr/>
            </a:lvl1pPr>
            <a:extLst/>
          </a:lstStyle>
          <a:p>
            <a:pPr>
              <a:defRPr/>
            </a:pPr>
            <a:fld id="{B9D24DE3-FEE4-4EB1-B3AB-E7E7458063C6}"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5" name="Freeform 4"/>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a:defRPr/>
            </a:pPr>
            <a:endParaRPr lang="en-US"/>
          </a:p>
        </p:txBody>
      </p:sp>
      <p:sp>
        <p:nvSpPr>
          <p:cNvPr id="6" name="Freeform 15"/>
          <p:cNvSpPr>
            <a:spLocks/>
          </p:cNvSpPr>
          <p:nvPr/>
        </p:nvSpPr>
        <p:spPr bwMode="auto">
          <a:xfrm>
            <a:off x="485775" y="5938838"/>
            <a:ext cx="3690938" cy="933450"/>
          </a:xfrm>
          <a:custGeom>
            <a:avLst/>
            <a:gdLst>
              <a:gd name="T0" fmla="*/ 0 w 5591"/>
              <a:gd name="T1" fmla="*/ 0 h 588"/>
              <a:gd name="T2" fmla="*/ 2147483647 w 5591"/>
              <a:gd name="T3" fmla="*/ 0 h 588"/>
              <a:gd name="T4" fmla="*/ 2147483647 w 5591"/>
              <a:gd name="T5" fmla="*/ 2147483647 h 588"/>
              <a:gd name="T6" fmla="*/ 2147483647 w 5591"/>
              <a:gd name="T7" fmla="*/ 0 h 588"/>
              <a:gd name="T8" fmla="*/ 0 60000 65536"/>
              <a:gd name="T9" fmla="*/ 0 60000 65536"/>
              <a:gd name="T10" fmla="*/ 0 60000 65536"/>
              <a:gd name="T11" fmla="*/ 0 60000 65536"/>
              <a:gd name="T12" fmla="*/ 0 w 5591"/>
              <a:gd name="T13" fmla="*/ 0 h 588"/>
              <a:gd name="T14" fmla="*/ 5591 w 5591"/>
              <a:gd name="T15" fmla="*/ 588 h 588"/>
            </a:gdLst>
            <a:ahLst/>
            <a:cxnLst>
              <a:cxn ang="T8">
                <a:pos x="T0" y="T1"/>
              </a:cxn>
              <a:cxn ang="T9">
                <a:pos x="T2" y="T3"/>
              </a:cxn>
              <a:cxn ang="T10">
                <a:pos x="T4" y="T5"/>
              </a:cxn>
              <a:cxn ang="T11">
                <a:pos x="T6" y="T7"/>
              </a:cxn>
            </a:cxnLst>
            <a:rect l="T12" t="T13" r="T14" b="T15"/>
            <a:pathLst>
              <a:path w="5591" h="588">
                <a:moveTo>
                  <a:pt x="0" y="0"/>
                </a:moveTo>
                <a:lnTo>
                  <a:pt x="5591" y="585"/>
                </a:lnTo>
                <a:lnTo>
                  <a:pt x="4415" y="588"/>
                </a:lnTo>
                <a:lnTo>
                  <a:pt x="12" y="4"/>
                </a:lnTo>
              </a:path>
            </a:pathLst>
          </a:custGeom>
          <a:solidFill>
            <a:srgbClr val="000000"/>
          </a:solidFill>
          <a:ln w="9525" cap="flat" cmpd="sng" algn="ctr">
            <a:noFill/>
            <a:prstDash val="solid"/>
            <a:round/>
            <a:headEnd type="none" w="med" len="med"/>
            <a:tailEnd type="none" w="med" len="med"/>
          </a:ln>
        </p:spPr>
        <p:txBody>
          <a:bodyPr/>
          <a:lstStyle/>
          <a:p>
            <a:endParaRPr lang="en-GB"/>
          </a:p>
        </p:txBody>
      </p:sp>
      <p:sp>
        <p:nvSpPr>
          <p:cNvPr id="7" name="Right Triangle 6"/>
          <p:cNvSpPr>
            <a:spLocks/>
          </p:cNvSpPr>
          <p:nvPr/>
        </p:nvSpPr>
        <p:spPr bwMode="auto">
          <a:xfrm>
            <a:off x="-6042" y="5791253"/>
            <a:ext cx="3402314" cy="1080868"/>
          </a:xfrm>
          <a:prstGeom prst="rtTriangle">
            <a:avLst/>
          </a:prstGeom>
          <a:blipFill>
            <a:blip r:embed="rId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cxnSp>
        <p:nvCxnSpPr>
          <p:cNvPr id="8" name="Straight Connector 7"/>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Chevron 8"/>
          <p:cNvSpPr/>
          <p:nvPr/>
        </p:nvSpPr>
        <p:spPr>
          <a:xfrm>
            <a:off x="8664575"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a:p>
        </p:txBody>
      </p:sp>
      <p:sp>
        <p:nvSpPr>
          <p:cNvPr id="10" name="Chevron 9"/>
          <p:cNvSpPr/>
          <p:nvPr/>
        </p:nvSpPr>
        <p:spPr>
          <a:xfrm>
            <a:off x="8477250"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a:p>
        </p:txBody>
      </p:sp>
      <p:sp>
        <p:nvSpPr>
          <p:cNvPr id="4" name="Text Placeholder 3"/>
          <p:cNvSpPr>
            <a:spLocks noGrp="1"/>
          </p:cNvSpPr>
          <p:nvPr>
            <p:ph type="body" sz="half" idx="2"/>
          </p:nvPr>
        </p:nvSpPr>
        <p:spPr>
          <a:xfrm>
            <a:off x="1141232" y="5443402"/>
            <a:ext cx="7162800" cy="648232"/>
          </a:xfrm>
          <a:noFill/>
        </p:spPr>
        <p:txBody>
          <a:bodyPr tIns="0"/>
          <a:lstStyle>
            <a:lvl1pPr marL="0" marR="18288" indent="0" algn="r">
              <a:buNone/>
              <a:defRPr sz="1400"/>
            </a:lvl1pPr>
            <a:lvl2pPr>
              <a:defRPr sz="1200"/>
            </a:lvl2pPr>
            <a:lvl3pPr>
              <a:defRPr sz="1000"/>
            </a:lvl3pPr>
            <a:lvl4pPr>
              <a:defRPr sz="900"/>
            </a:lvl4pPr>
            <a:lvl5pPr>
              <a:defRPr sz="900"/>
            </a:lvl5pPr>
            <a:extLst/>
          </a:lstStyle>
          <a:p>
            <a:pPr lvl="0"/>
            <a:r>
              <a:rPr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normAutofit/>
          </a:bodyPr>
          <a:lstStyle>
            <a:lvl1pPr marL="0" indent="0">
              <a:buNone/>
              <a:defRPr sz="3200"/>
            </a:lvl1pPr>
            <a:extLst/>
          </a:lstStyle>
          <a:p>
            <a:pPr lvl="0"/>
            <a:r>
              <a:rPr lang="en-US" noProof="0" smtClean="0"/>
              <a:t>Click icon to add picture</a:t>
            </a:r>
            <a:endParaRPr lang="en-US" noProof="0"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lang="en-US" smtClean="0"/>
              <a:t>Click to edit Master title style</a:t>
            </a:r>
            <a:endParaRPr lang="en-US"/>
          </a:p>
        </p:txBody>
      </p:sp>
      <p:sp>
        <p:nvSpPr>
          <p:cNvPr id="11" name="Date Placeholder 4"/>
          <p:cNvSpPr>
            <a:spLocks noGrp="1"/>
          </p:cNvSpPr>
          <p:nvPr>
            <p:ph type="dt" sz="half" idx="10"/>
          </p:nvPr>
        </p:nvSpPr>
        <p:spPr/>
        <p:txBody>
          <a:bodyPr/>
          <a:lstStyle>
            <a:lvl1pPr>
              <a:defRPr>
                <a:solidFill>
                  <a:schemeClr val="tx1"/>
                </a:solidFill>
              </a:defRPr>
            </a:lvl1pPr>
            <a:extLst/>
          </a:lstStyle>
          <a:p>
            <a:pPr>
              <a:defRPr/>
            </a:pPr>
            <a:endParaRPr lang="en-GB"/>
          </a:p>
        </p:txBody>
      </p:sp>
      <p:sp>
        <p:nvSpPr>
          <p:cNvPr id="12" name="Footer Placeholder 5"/>
          <p:cNvSpPr>
            <a:spLocks noGrp="1"/>
          </p:cNvSpPr>
          <p:nvPr>
            <p:ph type="ftr" sz="quarter" idx="11"/>
          </p:nvPr>
        </p:nvSpPr>
        <p:spPr/>
        <p:txBody>
          <a:bodyPr/>
          <a:lstStyle>
            <a:lvl1pPr>
              <a:defRPr>
                <a:solidFill>
                  <a:schemeClr val="tx1"/>
                </a:solidFill>
              </a:defRPr>
            </a:lvl1pPr>
            <a:extLst/>
          </a:lstStyle>
          <a:p>
            <a:pPr>
              <a:defRPr/>
            </a:pPr>
            <a:r>
              <a:rPr lang="en-GB"/>
              <a:t>Rolls-Royce proprietary information</a:t>
            </a:r>
          </a:p>
        </p:txBody>
      </p:sp>
      <p:sp>
        <p:nvSpPr>
          <p:cNvPr id="13" name="Slide Number Placeholder 6"/>
          <p:cNvSpPr>
            <a:spLocks noGrp="1"/>
          </p:cNvSpPr>
          <p:nvPr>
            <p:ph type="sldNum" sz="quarter" idx="12"/>
          </p:nvPr>
        </p:nvSpPr>
        <p:spPr/>
        <p:txBody>
          <a:bodyPr/>
          <a:lstStyle>
            <a:lvl1pPr>
              <a:defRPr>
                <a:solidFill>
                  <a:schemeClr val="tx1"/>
                </a:solidFill>
              </a:defRPr>
            </a:lvl1pPr>
            <a:extLst/>
          </a:lstStyle>
          <a:p>
            <a:pPr>
              <a:defRPr/>
            </a:pPr>
            <a:fld id="{54420AC2-76AE-4207-874D-B02F93C9BF71}"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a:defRPr/>
            </a:pPr>
            <a:endParaRPr lang="en-US"/>
          </a:p>
        </p:txBody>
      </p:sp>
      <p:sp>
        <p:nvSpPr>
          <p:cNvPr id="1027" name="Freeform 11"/>
          <p:cNvSpPr>
            <a:spLocks/>
          </p:cNvSpPr>
          <p:nvPr/>
        </p:nvSpPr>
        <p:spPr bwMode="auto">
          <a:xfrm>
            <a:off x="485775" y="5938838"/>
            <a:ext cx="3690938" cy="933450"/>
          </a:xfrm>
          <a:custGeom>
            <a:avLst/>
            <a:gdLst>
              <a:gd name="T0" fmla="*/ 0 w 5591"/>
              <a:gd name="T1" fmla="*/ 0 h 588"/>
              <a:gd name="T2" fmla="*/ 2147483647 w 5591"/>
              <a:gd name="T3" fmla="*/ 0 h 588"/>
              <a:gd name="T4" fmla="*/ 2147483647 w 5591"/>
              <a:gd name="T5" fmla="*/ 2147483647 h 588"/>
              <a:gd name="T6" fmla="*/ 2147483647 w 5591"/>
              <a:gd name="T7" fmla="*/ 0 h 588"/>
              <a:gd name="T8" fmla="*/ 0 60000 65536"/>
              <a:gd name="T9" fmla="*/ 0 60000 65536"/>
              <a:gd name="T10" fmla="*/ 0 60000 65536"/>
              <a:gd name="T11" fmla="*/ 0 60000 65536"/>
              <a:gd name="T12" fmla="*/ 0 w 5591"/>
              <a:gd name="T13" fmla="*/ 0 h 588"/>
              <a:gd name="T14" fmla="*/ 5591 w 5591"/>
              <a:gd name="T15" fmla="*/ 588 h 588"/>
            </a:gdLst>
            <a:ahLst/>
            <a:cxnLst>
              <a:cxn ang="T8">
                <a:pos x="T0" y="T1"/>
              </a:cxn>
              <a:cxn ang="T9">
                <a:pos x="T2" y="T3"/>
              </a:cxn>
              <a:cxn ang="T10">
                <a:pos x="T4" y="T5"/>
              </a:cxn>
              <a:cxn ang="T11">
                <a:pos x="T6" y="T7"/>
              </a:cxn>
            </a:cxnLst>
            <a:rect l="T12" t="T13" r="T14" b="T15"/>
            <a:pathLst>
              <a:path w="5591" h="588">
                <a:moveTo>
                  <a:pt x="0" y="0"/>
                </a:moveTo>
                <a:lnTo>
                  <a:pt x="5591" y="585"/>
                </a:lnTo>
                <a:lnTo>
                  <a:pt x="4415" y="588"/>
                </a:lnTo>
                <a:lnTo>
                  <a:pt x="12" y="4"/>
                </a:lnTo>
              </a:path>
            </a:pathLst>
          </a:custGeom>
          <a:solidFill>
            <a:srgbClr val="000000"/>
          </a:solidFill>
          <a:ln w="9525" cap="flat" cmpd="sng" algn="ctr">
            <a:noFill/>
            <a:prstDash val="solid"/>
            <a:round/>
            <a:headEnd type="none" w="med" len="med"/>
            <a:tailEnd type="none" w="med" len="med"/>
          </a:ln>
        </p:spPr>
        <p:txBody>
          <a:bodyPr/>
          <a:lstStyle/>
          <a:p>
            <a:endParaRPr lang="en-GB"/>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lang="en-US" smtClean="0"/>
              <a:t>Click to edit Master title style</a:t>
            </a:r>
            <a:endParaRPr lang="en-US"/>
          </a:p>
        </p:txBody>
      </p:sp>
      <p:sp>
        <p:nvSpPr>
          <p:cNvPr id="1033" name="Text Placeholder 29"/>
          <p:cNvSpPr>
            <a:spLocks noGrp="1"/>
          </p:cNvSpPr>
          <p:nvPr>
            <p:ph type="body" idx="1"/>
          </p:nvPr>
        </p:nvSpPr>
        <p:spPr bwMode="auto">
          <a:xfrm>
            <a:off x="457200" y="1481138"/>
            <a:ext cx="82296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 name="Date Placeholder 9"/>
          <p:cNvSpPr>
            <a:spLocks noGrp="1"/>
          </p:cNvSpPr>
          <p:nvPr>
            <p:ph type="dt" sz="half" idx="2"/>
          </p:nvPr>
        </p:nvSpPr>
        <p:spPr>
          <a:xfrm>
            <a:off x="6727825" y="6408738"/>
            <a:ext cx="1919288" cy="365125"/>
          </a:xfrm>
          <a:prstGeom prst="rect">
            <a:avLst/>
          </a:prstGeom>
        </p:spPr>
        <p:txBody>
          <a:bodyPr vert="horz" anchor="b"/>
          <a:lstStyle>
            <a:lvl1pPr algn="l" eaLnBrk="1" latinLnBrk="0" hangingPunct="1">
              <a:defRPr kumimoji="0" sz="1000">
                <a:solidFill>
                  <a:schemeClr val="tx1"/>
                </a:solidFill>
              </a:defRPr>
            </a:lvl1pPr>
            <a:extLst/>
          </a:lstStyle>
          <a:p>
            <a:pPr>
              <a:defRPr/>
            </a:pPr>
            <a:endParaRPr lang="en-GB"/>
          </a:p>
        </p:txBody>
      </p:sp>
      <p:sp>
        <p:nvSpPr>
          <p:cNvPr id="22" name="Footer Placeholder 21"/>
          <p:cNvSpPr>
            <a:spLocks noGrp="1"/>
          </p:cNvSpPr>
          <p:nvPr>
            <p:ph type="ftr" sz="quarter" idx="3"/>
          </p:nvPr>
        </p:nvSpPr>
        <p:spPr>
          <a:xfrm>
            <a:off x="4379913" y="6408738"/>
            <a:ext cx="2351087" cy="365125"/>
          </a:xfrm>
          <a:prstGeom prst="rect">
            <a:avLst/>
          </a:prstGeom>
        </p:spPr>
        <p:txBody>
          <a:bodyPr vert="horz" anchor="b"/>
          <a:lstStyle>
            <a:lvl1pPr algn="r" eaLnBrk="1" latinLnBrk="0" hangingPunct="1">
              <a:defRPr kumimoji="0" sz="1000">
                <a:solidFill>
                  <a:schemeClr val="tx1"/>
                </a:solidFill>
              </a:defRPr>
            </a:lvl1pPr>
            <a:extLst/>
          </a:lstStyle>
          <a:p>
            <a:pPr>
              <a:defRPr/>
            </a:pPr>
            <a:r>
              <a:rPr lang="en-GB"/>
              <a:t>Rolls-Royce proprietary information</a:t>
            </a:r>
          </a:p>
        </p:txBody>
      </p:sp>
      <p:sp>
        <p:nvSpPr>
          <p:cNvPr id="18" name="Slide Number Placeholder 17"/>
          <p:cNvSpPr>
            <a:spLocks noGrp="1"/>
          </p:cNvSpPr>
          <p:nvPr>
            <p:ph type="sldNum" sz="quarter" idx="4"/>
          </p:nvPr>
        </p:nvSpPr>
        <p:spPr>
          <a:xfrm>
            <a:off x="8647113" y="6408738"/>
            <a:ext cx="366712" cy="365125"/>
          </a:xfrm>
          <a:prstGeom prst="rect">
            <a:avLst/>
          </a:prstGeom>
        </p:spPr>
        <p:txBody>
          <a:bodyPr vert="horz" anchor="b"/>
          <a:lstStyle>
            <a:lvl1pPr algn="r" eaLnBrk="1" latinLnBrk="0" hangingPunct="1">
              <a:defRPr kumimoji="0" sz="1000" b="0">
                <a:solidFill>
                  <a:schemeClr val="tx1"/>
                </a:solidFill>
              </a:defRPr>
            </a:lvl1pPr>
            <a:extLst/>
          </a:lstStyle>
          <a:p>
            <a:pPr>
              <a:defRPr/>
            </a:pPr>
            <a:fld id="{8EAE0CF5-E70F-4489-ACFA-CEEECC3DB38B}"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4014" r:id="rId1"/>
    <p:sldLayoutId id="2147484010" r:id="rId2"/>
    <p:sldLayoutId id="2147484015" r:id="rId3"/>
    <p:sldLayoutId id="2147484016" r:id="rId4"/>
    <p:sldLayoutId id="2147484017" r:id="rId5"/>
    <p:sldLayoutId id="2147484018" r:id="rId6"/>
    <p:sldLayoutId id="2147484011" r:id="rId7"/>
    <p:sldLayoutId id="2147484019" r:id="rId8"/>
    <p:sldLayoutId id="2147484020" r:id="rId9"/>
    <p:sldLayoutId id="2147484012" r:id="rId10"/>
    <p:sldLayoutId id="2147484013" r:id="rId11"/>
  </p:sldLayoutIdLst>
  <p:hf sldNum="0" hdr="0" dt="0"/>
  <p:txStyles>
    <p:titleStyle>
      <a:lvl1pPr algn="l" rtl="0" eaLnBrk="0" fontAlgn="base" hangingPunct="0">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l" rtl="0" eaLnBrk="0" fontAlgn="base" hangingPunct="0">
        <a:spcBef>
          <a:spcPct val="0"/>
        </a:spcBef>
        <a:spcAft>
          <a:spcPct val="0"/>
        </a:spcAft>
        <a:defRPr sz="4100" b="1">
          <a:solidFill>
            <a:schemeClr val="tx2"/>
          </a:solidFill>
          <a:latin typeface="Lucida Sans Unicode" pitchFamily="34" charset="0"/>
        </a:defRPr>
      </a:lvl2pPr>
      <a:lvl3pPr algn="l" rtl="0" eaLnBrk="0" fontAlgn="base" hangingPunct="0">
        <a:spcBef>
          <a:spcPct val="0"/>
        </a:spcBef>
        <a:spcAft>
          <a:spcPct val="0"/>
        </a:spcAft>
        <a:defRPr sz="4100" b="1">
          <a:solidFill>
            <a:schemeClr val="tx2"/>
          </a:solidFill>
          <a:latin typeface="Lucida Sans Unicode" pitchFamily="34" charset="0"/>
        </a:defRPr>
      </a:lvl3pPr>
      <a:lvl4pPr algn="l" rtl="0" eaLnBrk="0" fontAlgn="base" hangingPunct="0">
        <a:spcBef>
          <a:spcPct val="0"/>
        </a:spcBef>
        <a:spcAft>
          <a:spcPct val="0"/>
        </a:spcAft>
        <a:defRPr sz="4100" b="1">
          <a:solidFill>
            <a:schemeClr val="tx2"/>
          </a:solidFill>
          <a:latin typeface="Lucida Sans Unicode" pitchFamily="34" charset="0"/>
        </a:defRPr>
      </a:lvl4pPr>
      <a:lvl5pPr algn="l" rtl="0" eaLnBrk="0" fontAlgn="base" hangingPunct="0">
        <a:spcBef>
          <a:spcPct val="0"/>
        </a:spcBef>
        <a:spcAft>
          <a:spcPct val="0"/>
        </a:spcAft>
        <a:defRPr sz="4100" b="1">
          <a:solidFill>
            <a:schemeClr val="tx2"/>
          </a:solidFill>
          <a:latin typeface="Lucida Sans Unicode" pitchFamily="34" charset="0"/>
        </a:defRPr>
      </a:lvl5pPr>
      <a:lvl6pPr marL="457200" algn="l" rtl="0" fontAlgn="base">
        <a:spcBef>
          <a:spcPct val="0"/>
        </a:spcBef>
        <a:spcAft>
          <a:spcPct val="0"/>
        </a:spcAft>
        <a:defRPr sz="4100" b="1">
          <a:solidFill>
            <a:schemeClr val="tx2"/>
          </a:solidFill>
          <a:latin typeface="Lucida Sans Unicode" pitchFamily="34" charset="0"/>
        </a:defRPr>
      </a:lvl6pPr>
      <a:lvl7pPr marL="914400" algn="l" rtl="0" fontAlgn="base">
        <a:spcBef>
          <a:spcPct val="0"/>
        </a:spcBef>
        <a:spcAft>
          <a:spcPct val="0"/>
        </a:spcAft>
        <a:defRPr sz="4100" b="1">
          <a:solidFill>
            <a:schemeClr val="tx2"/>
          </a:solidFill>
          <a:latin typeface="Lucida Sans Unicode" pitchFamily="34" charset="0"/>
        </a:defRPr>
      </a:lvl7pPr>
      <a:lvl8pPr marL="1371600" algn="l" rtl="0" fontAlgn="base">
        <a:spcBef>
          <a:spcPct val="0"/>
        </a:spcBef>
        <a:spcAft>
          <a:spcPct val="0"/>
        </a:spcAft>
        <a:defRPr sz="4100" b="1">
          <a:solidFill>
            <a:schemeClr val="tx2"/>
          </a:solidFill>
          <a:latin typeface="Lucida Sans Unicode" pitchFamily="34" charset="0"/>
        </a:defRPr>
      </a:lvl8pPr>
      <a:lvl9pPr marL="1828800" algn="l" rtl="0" fontAlgn="base">
        <a:spcBef>
          <a:spcPct val="0"/>
        </a:spcBef>
        <a:spcAft>
          <a:spcPct val="0"/>
        </a:spcAft>
        <a:defRPr sz="4100" b="1">
          <a:solidFill>
            <a:schemeClr val="tx2"/>
          </a:solidFill>
          <a:latin typeface="Lucida Sans Unicode" pitchFamily="34" charset="0"/>
        </a:defRPr>
      </a:lvl9pPr>
      <a:extLst/>
    </p:titleStyle>
    <p:bodyStyle>
      <a:lvl1pPr marL="365125" indent="-255588" algn="l" rtl="0" eaLnBrk="0" fontAlgn="base" hangingPunct="0">
        <a:spcBef>
          <a:spcPts val="400"/>
        </a:spcBef>
        <a:spcAft>
          <a:spcPct val="0"/>
        </a:spcAft>
        <a:buClr>
          <a:schemeClr val="accent1"/>
        </a:buClr>
        <a:buSzPct val="68000"/>
        <a:buFont typeface="Wingdings 3" pitchFamily="18" charset="2"/>
        <a:buChar char=""/>
        <a:defRPr sz="2700" kern="1200">
          <a:solidFill>
            <a:schemeClr val="tx1"/>
          </a:solidFill>
          <a:latin typeface="+mn-lt"/>
          <a:ea typeface="+mn-ea"/>
          <a:cs typeface="+mn-cs"/>
        </a:defRPr>
      </a:lvl1pPr>
      <a:lvl2pPr marL="620713" indent="-228600" algn="l" rtl="0" eaLnBrk="0" fontAlgn="base" hangingPunct="0">
        <a:spcBef>
          <a:spcPts val="325"/>
        </a:spcBef>
        <a:spcAft>
          <a:spcPct val="0"/>
        </a:spcAft>
        <a:buClr>
          <a:schemeClr val="accent1"/>
        </a:buClr>
        <a:buFont typeface="Verdana" pitchFamily="34" charset="0"/>
        <a:buChar char="◦"/>
        <a:defRPr sz="2300" kern="1200">
          <a:solidFill>
            <a:schemeClr val="tx1"/>
          </a:solidFill>
          <a:latin typeface="+mn-lt"/>
          <a:ea typeface="+mn-ea"/>
          <a:cs typeface="+mn-cs"/>
        </a:defRPr>
      </a:lvl2pPr>
      <a:lvl3pPr marL="858838" indent="-228600" algn="l" rtl="0" eaLnBrk="0" fontAlgn="base" hangingPunct="0">
        <a:spcBef>
          <a:spcPts val="350"/>
        </a:spcBef>
        <a:spcAft>
          <a:spcPct val="0"/>
        </a:spcAft>
        <a:buClr>
          <a:schemeClr val="accent2"/>
        </a:buClr>
        <a:buSzPct val="100000"/>
        <a:buFont typeface="Wingdings 2" pitchFamily="18" charset="2"/>
        <a:buChar char=""/>
        <a:defRPr sz="2100" kern="1200">
          <a:solidFill>
            <a:schemeClr val="tx1"/>
          </a:solidFill>
          <a:latin typeface="+mn-lt"/>
          <a:ea typeface="+mn-ea"/>
          <a:cs typeface="+mn-cs"/>
        </a:defRPr>
      </a:lvl3pPr>
      <a:lvl4pPr marL="1143000" indent="-228600" algn="l" rtl="0" eaLnBrk="0" fontAlgn="base" hangingPunct="0">
        <a:spcBef>
          <a:spcPts val="350"/>
        </a:spcBef>
        <a:spcAft>
          <a:spcPct val="0"/>
        </a:spcAft>
        <a:buClr>
          <a:schemeClr val="accent2"/>
        </a:buClr>
        <a:buFont typeface="Wingdings 2" pitchFamily="18" charset="2"/>
        <a:buChar char=""/>
        <a:defRPr sz="1900" kern="1200">
          <a:solidFill>
            <a:schemeClr val="tx1"/>
          </a:solidFill>
          <a:latin typeface="+mn-lt"/>
          <a:ea typeface="+mn-ea"/>
          <a:cs typeface="+mn-cs"/>
        </a:defRPr>
      </a:lvl4pPr>
      <a:lvl5pPr marL="1371600" indent="-228600" algn="l" rtl="0" eaLnBrk="0" fontAlgn="base" hangingPunct="0">
        <a:spcBef>
          <a:spcPts val="350"/>
        </a:spcBef>
        <a:spcAft>
          <a:spcPct val="0"/>
        </a:spcAft>
        <a:buClr>
          <a:schemeClr val="accent2"/>
        </a:buClr>
        <a:buFont typeface="Wingdings 2" pitchFamily="18" charset="2"/>
        <a:buChar char=""/>
        <a:defRPr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3.jpeg"/><Relationship Id="rId4" Type="http://schemas.openxmlformats.org/officeDocument/2006/relationships/image" Target="cid:image002.jpg@01CD23BA.60BF4750"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259" name="Group 43"/>
          <p:cNvGraphicFramePr>
            <a:graphicFrameLocks noGrp="1"/>
          </p:cNvGraphicFramePr>
          <p:nvPr/>
        </p:nvGraphicFramePr>
        <p:xfrm>
          <a:off x="127000" y="122238"/>
          <a:ext cx="8902700" cy="946150"/>
        </p:xfrm>
        <a:graphic>
          <a:graphicData uri="http://schemas.openxmlformats.org/drawingml/2006/table">
            <a:tbl>
              <a:tblPr/>
              <a:tblGrid>
                <a:gridCol w="2981325"/>
                <a:gridCol w="1468438"/>
                <a:gridCol w="3900487"/>
                <a:gridCol w="552450"/>
              </a:tblGrid>
              <a:tr h="490432">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800" b="1" i="0" u="none" strike="noStrike" cap="none" normalizeH="0" baseline="0" dirty="0" smtClean="0">
                          <a:ln>
                            <a:noFill/>
                          </a:ln>
                          <a:solidFill>
                            <a:srgbClr val="FFFFFF"/>
                          </a:solidFill>
                          <a:effectLst/>
                          <a:latin typeface="Lucida Sans Unicode" pitchFamily="34" charset="0"/>
                          <a:cs typeface="Arial" pitchFamily="34" charset="0"/>
                        </a:rPr>
                        <a:t>HS&amp;E INCIDENT BULLETIN</a:t>
                      </a:r>
                    </a:p>
                  </a:txBody>
                  <a:tcPr marL="108000" marR="108000" marT="108025" marB="108025" anchor="ctr" horzOverflow="overflow">
                    <a:lnL>
                      <a:noFill/>
                    </a:lnL>
                    <a:lnR>
                      <a:noFill/>
                    </a:lnR>
                    <a:lnT>
                      <a:noFill/>
                    </a:lnT>
                    <a:lnB w="57150" cap="flat" cmpd="sng" algn="ctr">
                      <a:solidFill>
                        <a:schemeClr val="bg1"/>
                      </a:solidFill>
                      <a:prstDash val="solid"/>
                      <a:round/>
                      <a:headEnd type="none" w="med" len="med"/>
                      <a:tailEnd type="none" w="med" len="med"/>
                    </a:lnB>
                    <a:lnTlToBr>
                      <a:noFill/>
                    </a:lnTlToBr>
                    <a:lnBlToTr>
                      <a:noFill/>
                    </a:lnBlToTr>
                    <a:solidFill>
                      <a:srgbClr val="00B050"/>
                    </a:solidFill>
                  </a:tcPr>
                </a:tc>
                <a:tc hMerge="1">
                  <a:txBody>
                    <a:bodyPr/>
                    <a:lstStyle/>
                    <a:p>
                      <a:endParaRPr lang="en-US"/>
                    </a:p>
                  </a:txBody>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GB" sz="1800" b="1" i="0" u="none" strike="noStrike" cap="none" normalizeH="0" baseline="0" dirty="0" smtClean="0">
                          <a:ln>
                            <a:noFill/>
                          </a:ln>
                          <a:solidFill>
                            <a:srgbClr val="FFFFFF"/>
                          </a:solidFill>
                          <a:effectLst/>
                          <a:latin typeface="Lucida Sans Unicode" pitchFamily="34" charset="0"/>
                          <a:cs typeface="Arial" pitchFamily="34" charset="0"/>
                        </a:rPr>
                        <a:t>2</a:t>
                      </a:r>
                      <a:r>
                        <a:rPr kumimoji="0" lang="en-GB" sz="1800" b="1" i="0" u="none" strike="noStrike" cap="none" normalizeH="0" baseline="30000" dirty="0" smtClean="0">
                          <a:ln>
                            <a:noFill/>
                          </a:ln>
                          <a:solidFill>
                            <a:srgbClr val="FFFFFF"/>
                          </a:solidFill>
                          <a:effectLst/>
                          <a:latin typeface="Lucida Sans Unicode" pitchFamily="34" charset="0"/>
                          <a:cs typeface="Arial" pitchFamily="34" charset="0"/>
                        </a:rPr>
                        <a:t>nd</a:t>
                      </a:r>
                      <a:r>
                        <a:rPr kumimoji="0" lang="en-GB" sz="1800" b="1" i="0" u="none" strike="noStrike" cap="none" normalizeH="0" baseline="0" dirty="0" smtClean="0">
                          <a:ln>
                            <a:noFill/>
                          </a:ln>
                          <a:solidFill>
                            <a:srgbClr val="FFFFFF"/>
                          </a:solidFill>
                          <a:effectLst/>
                          <a:latin typeface="Lucida Sans Unicode" pitchFamily="34" charset="0"/>
                          <a:cs typeface="Arial" pitchFamily="34" charset="0"/>
                        </a:rPr>
                        <a:t> half year 2014</a:t>
                      </a:r>
                    </a:p>
                  </a:txBody>
                  <a:tcPr marL="108000" marR="108000" marT="108025" marB="108025" anchor="ctr" horzOverflow="overflow">
                    <a:lnL>
                      <a:noFill/>
                    </a:lnL>
                    <a:lnR>
                      <a:noFill/>
                    </a:lnR>
                    <a:lnT>
                      <a:noFill/>
                    </a:lnT>
                    <a:lnB w="57150" cap="flat" cmpd="sng" algn="ctr">
                      <a:solidFill>
                        <a:schemeClr val="bg1"/>
                      </a:solidFill>
                      <a:prstDash val="solid"/>
                      <a:round/>
                      <a:headEnd type="none" w="med" len="med"/>
                      <a:tailEnd type="none" w="med" len="med"/>
                    </a:lnB>
                    <a:lnTlToBr>
                      <a:noFill/>
                    </a:lnTlToBr>
                    <a:lnBlToTr>
                      <a:noFill/>
                    </a:lnBlToTr>
                    <a:solidFill>
                      <a:srgbClr val="00B050"/>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smtClean="0">
                        <a:ln>
                          <a:noFill/>
                        </a:ln>
                        <a:solidFill>
                          <a:srgbClr val="FFFFFF"/>
                        </a:solidFill>
                        <a:effectLst/>
                        <a:latin typeface="Lucida Sans Unicode" pitchFamily="34" charset="0"/>
                        <a:cs typeface="Arial" pitchFamily="34" charset="0"/>
                      </a:endParaRPr>
                    </a:p>
                  </a:txBody>
                  <a:tcPr marL="108000" marR="108000" marT="108025" marB="108025" anchor="ctr" horzOverflow="overflow">
                    <a:lnL>
                      <a:noFill/>
                    </a:lnL>
                    <a:lnR>
                      <a:noFill/>
                    </a:lnR>
                    <a:lnT>
                      <a:noFill/>
                    </a:lnT>
                    <a:lnB w="57150" cap="flat" cmpd="sng" algn="ctr">
                      <a:solidFill>
                        <a:schemeClr val="bg1"/>
                      </a:solidFill>
                      <a:prstDash val="solid"/>
                      <a:round/>
                      <a:headEnd type="none" w="med" len="med"/>
                      <a:tailEnd type="none" w="med" len="med"/>
                    </a:lnB>
                    <a:lnTlToBr>
                      <a:noFill/>
                    </a:lnTlToBr>
                    <a:lnBlToTr>
                      <a:noFill/>
                    </a:lnBlToTr>
                    <a:solidFill>
                      <a:srgbClr val="00B050"/>
                    </a:solidFill>
                  </a:tcPr>
                </a:tc>
              </a:tr>
              <a:tr h="45571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400" b="1" i="0" u="none" strike="noStrike" cap="none" normalizeH="0" baseline="0" dirty="0" smtClean="0">
                          <a:ln>
                            <a:noFill/>
                          </a:ln>
                          <a:solidFill>
                            <a:schemeClr val="bg1"/>
                          </a:solidFill>
                          <a:effectLst/>
                          <a:latin typeface="Lucida Sans Unicode" pitchFamily="34" charset="0"/>
                          <a:cs typeface="Arial" pitchFamily="34" charset="0"/>
                        </a:rPr>
                        <a:t>Germany </a:t>
                      </a:r>
                    </a:p>
                  </a:txBody>
                  <a:tcPr marL="108000" marR="108000" marT="0" marB="0" anchor="ctr" horzOverflow="overflow">
                    <a:lnL>
                      <a:noFill/>
                    </a:lnL>
                    <a:lnR w="28575"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a:noFill/>
                    </a:lnB>
                    <a:lnTlToBr>
                      <a:noFill/>
                    </a:lnTlToBr>
                    <a:lnBlToTr>
                      <a:noFill/>
                    </a:lnBlToTr>
                    <a:solidFill>
                      <a:srgbClr val="00B050"/>
                    </a:solidFill>
                  </a:tcPr>
                </a:tc>
                <a:tc gridSpan="3">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400" b="1" i="0" u="none" strike="noStrike" cap="none" normalizeH="0" baseline="0" dirty="0" smtClean="0">
                          <a:ln>
                            <a:noFill/>
                          </a:ln>
                          <a:solidFill>
                            <a:schemeClr val="bg1"/>
                          </a:solidFill>
                          <a:effectLst/>
                          <a:latin typeface="Lucida Sans Unicode" pitchFamily="34" charset="0"/>
                          <a:cs typeface="Arial" pitchFamily="34" charset="0"/>
                        </a:rPr>
                        <a:t>Type of incident</a:t>
                      </a:r>
                      <a:r>
                        <a:rPr kumimoji="0" lang="en-GB" sz="1200" b="0" i="1" u="none" strike="noStrike" cap="none" normalizeH="0" baseline="0" dirty="0" smtClean="0">
                          <a:ln>
                            <a:noFill/>
                          </a:ln>
                          <a:solidFill>
                            <a:schemeClr val="bg1"/>
                          </a:solidFill>
                          <a:effectLst/>
                          <a:latin typeface="Lucida Sans Unicode" pitchFamily="34" charset="0"/>
                          <a:cs typeface="Arial" pitchFamily="34" charset="0"/>
                        </a:rPr>
                        <a:t>  - Slip/Trip/Fall</a:t>
                      </a:r>
                    </a:p>
                  </a:txBody>
                  <a:tcPr marL="108000" marR="108000" marT="0" marB="0" anchor="ctr" horzOverflow="overflow">
                    <a:lnL w="28575" cap="flat" cmpd="sng" algn="ctr">
                      <a:solidFill>
                        <a:schemeClr val="bg1"/>
                      </a:solidFill>
                      <a:prstDash val="solid"/>
                      <a:round/>
                      <a:headEnd type="none" w="med" len="med"/>
                      <a:tailEnd type="none" w="med" len="med"/>
                    </a:lnL>
                    <a:lnR>
                      <a:noFill/>
                    </a:lnR>
                    <a:lnT w="57150" cap="flat" cmpd="sng" algn="ctr">
                      <a:solidFill>
                        <a:schemeClr val="bg1"/>
                      </a:solidFill>
                      <a:prstDash val="solid"/>
                      <a:round/>
                      <a:headEnd type="none" w="med" len="med"/>
                      <a:tailEnd type="none" w="med" len="med"/>
                    </a:lnT>
                    <a:lnB>
                      <a:noFill/>
                    </a:lnB>
                    <a:lnTlToBr>
                      <a:noFill/>
                    </a:lnTlToBr>
                    <a:lnBlToTr>
                      <a:noFill/>
                    </a:lnBlToTr>
                    <a:solidFill>
                      <a:srgbClr val="00B050"/>
                    </a:solidFill>
                  </a:tcPr>
                </a:tc>
                <a:tc hMerge="1">
                  <a:txBody>
                    <a:bodyPr/>
                    <a:lstStyle/>
                    <a:p>
                      <a:endParaRPr lang="en-US"/>
                    </a:p>
                  </a:txBody>
                  <a:tcPr/>
                </a:tc>
                <a:tc hMerge="1">
                  <a:txBody>
                    <a:bodyPr/>
                    <a:lstStyle/>
                    <a:p>
                      <a:endParaRPr lang="en-US"/>
                    </a:p>
                  </a:txBody>
                  <a:tcPr/>
                </a:tc>
              </a:tr>
            </a:tbl>
          </a:graphicData>
        </a:graphic>
      </p:graphicFrame>
      <p:graphicFrame>
        <p:nvGraphicFramePr>
          <p:cNvPr id="9256" name="Group 40"/>
          <p:cNvGraphicFramePr>
            <a:graphicFrameLocks noGrp="1"/>
          </p:cNvGraphicFramePr>
          <p:nvPr/>
        </p:nvGraphicFramePr>
        <p:xfrm>
          <a:off x="123825" y="1157288"/>
          <a:ext cx="8907463" cy="4708525"/>
        </p:xfrm>
        <a:graphic>
          <a:graphicData uri="http://schemas.openxmlformats.org/drawingml/2006/table">
            <a:tbl>
              <a:tblPr/>
              <a:tblGrid>
                <a:gridCol w="4448175"/>
                <a:gridCol w="663575"/>
                <a:gridCol w="3795713"/>
              </a:tblGrid>
              <a:tr h="3127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200" b="1" i="0" u="none" strike="noStrike" cap="none" normalizeH="0" baseline="0" dirty="0" smtClean="0">
                          <a:ln>
                            <a:noFill/>
                          </a:ln>
                          <a:solidFill>
                            <a:schemeClr val="bg1"/>
                          </a:solidFill>
                          <a:effectLst/>
                          <a:latin typeface="Lucida Sans Unicode" pitchFamily="34" charset="0"/>
                          <a:cs typeface="Arial" pitchFamily="34" charset="0"/>
                        </a:rPr>
                        <a:t>Summary:</a:t>
                      </a:r>
                    </a:p>
                  </a:txBody>
                  <a:tcPr marL="90000" marR="0" marT="0" marB="0" anchor="ctr"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A7A9AC"/>
                    </a:solidFill>
                  </a:tcPr>
                </a:tc>
                <a:tc rowSpan="2"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GB" sz="1800" b="0" i="0" u="none" strike="noStrike" cap="none" normalizeH="0" baseline="0" dirty="0" smtClean="0">
                        <a:ln>
                          <a:noFill/>
                        </a:ln>
                        <a:solidFill>
                          <a:schemeClr val="tx1"/>
                        </a:solidFill>
                        <a:effectLst/>
                        <a:latin typeface="Lucida Sans Unicode"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GB" sz="1800" b="0" i="0" u="none" strike="noStrike" cap="none" normalizeH="0" baseline="0" dirty="0" smtClean="0">
                        <a:ln>
                          <a:noFill/>
                        </a:ln>
                        <a:solidFill>
                          <a:schemeClr val="tx1"/>
                        </a:solidFill>
                        <a:effectLst/>
                        <a:latin typeface="Lucida Sans Unicode" pitchFamily="34" charset="0"/>
                        <a:cs typeface="Arial" pitchFamily="34" charset="0"/>
                      </a:endParaRPr>
                    </a:p>
                  </a:txBody>
                  <a:tcPr marL="90000" marR="90000" marT="90000" marB="90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rowSpan="2" hMerge="1">
                  <a:txBody>
                    <a:bodyPr/>
                    <a:lstStyle/>
                    <a:p>
                      <a:endParaRPr lang="en-US"/>
                    </a:p>
                  </a:txBody>
                  <a:tcPr/>
                </a:tc>
              </a:tr>
              <a:tr h="2241549">
                <a:tc>
                  <a:txBody>
                    <a:bodyPr/>
                    <a:lstStyle/>
                    <a:p>
                      <a:r>
                        <a:rPr kumimoji="0" lang="en-US" sz="1400" kern="1200" dirty="0" smtClean="0">
                          <a:solidFill>
                            <a:schemeClr val="tx1"/>
                          </a:solidFill>
                          <a:effectLst/>
                          <a:latin typeface="+mn-lt"/>
                          <a:ea typeface="+mn-ea"/>
                          <a:cs typeface="+mn-cs"/>
                        </a:rPr>
                        <a:t>The employee was performing visual control of a valve on a steam boiler.  To do so, he had to step onto a baseplate in front of the boiler.</a:t>
                      </a:r>
                      <a:r>
                        <a:rPr kumimoji="0" lang="en-US" sz="1400" kern="1200" baseline="0" dirty="0" smtClean="0">
                          <a:solidFill>
                            <a:schemeClr val="tx1"/>
                          </a:solidFill>
                          <a:effectLst/>
                          <a:latin typeface="+mn-lt"/>
                          <a:ea typeface="+mn-ea"/>
                          <a:cs typeface="+mn-cs"/>
                        </a:rPr>
                        <a:t>  </a:t>
                      </a:r>
                      <a:r>
                        <a:rPr kumimoji="0" lang="en-US" sz="1400" kern="1200" dirty="0" smtClean="0">
                          <a:solidFill>
                            <a:schemeClr val="tx1"/>
                          </a:solidFill>
                          <a:effectLst/>
                          <a:latin typeface="+mn-lt"/>
                          <a:ea typeface="+mn-ea"/>
                          <a:cs typeface="+mn-cs"/>
                        </a:rPr>
                        <a:t>He stepped backwards from the platform when standing near the edge, lost his balance and fell on the floor. He stopped his fall with his left arm and hand. The employee was found to have a broken wrist and had surgery the same day</a:t>
                      </a:r>
                      <a:endParaRPr kumimoji="0" lang="en-GB" sz="1100" b="0" i="0" u="none" strike="noStrike" cap="none" normalizeH="0" baseline="0" dirty="0" smtClean="0">
                        <a:ln>
                          <a:noFill/>
                        </a:ln>
                        <a:solidFill>
                          <a:schemeClr val="tx1"/>
                        </a:solidFill>
                        <a:effectLst/>
                        <a:latin typeface="Lucida Sans Unicode" pitchFamily="34" charset="0"/>
                        <a:cs typeface="Arial" pitchFamily="34" charset="0"/>
                      </a:endParaRPr>
                    </a:p>
                  </a:txBody>
                  <a:tcPr marL="90000" marR="90000" marT="90000" marB="90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gridSpan="2" vMerge="1">
                  <a:txBody>
                    <a:bodyPr/>
                    <a:lstStyle/>
                    <a:p>
                      <a:endParaRPr lang="en-US"/>
                    </a:p>
                  </a:txBody>
                  <a:tcPr/>
                </a:tc>
                <a:tc hMerge="1" vMerge="1">
                  <a:txBody>
                    <a:bodyPr/>
                    <a:lstStyle/>
                    <a:p>
                      <a:endParaRPr lang="en-US"/>
                    </a:p>
                  </a:txBody>
                  <a:tcPr/>
                </a:tc>
              </a:tr>
              <a:tr h="3127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200" b="1" i="0" u="none" strike="noStrike" cap="none" normalizeH="0" baseline="0" smtClean="0">
                          <a:ln>
                            <a:noFill/>
                          </a:ln>
                          <a:solidFill>
                            <a:schemeClr val="bg1"/>
                          </a:solidFill>
                          <a:effectLst/>
                          <a:latin typeface="Lucida Sans Unicode" pitchFamily="34" charset="0"/>
                          <a:cs typeface="Arial" pitchFamily="34" charset="0"/>
                        </a:rPr>
                        <a:t>Root Causes</a:t>
                      </a:r>
                      <a:r>
                        <a:rPr kumimoji="0" lang="en-GB" sz="1000" b="1" i="0" u="none" strike="noStrike" cap="none" normalizeH="0" baseline="0" smtClean="0">
                          <a:ln>
                            <a:noFill/>
                          </a:ln>
                          <a:solidFill>
                            <a:schemeClr val="bg1"/>
                          </a:solidFill>
                          <a:effectLst/>
                          <a:latin typeface="Lucida Sans Unicode" pitchFamily="34" charset="0"/>
                          <a:cs typeface="Arial" pitchFamily="34" charset="0"/>
                        </a:rPr>
                        <a:t>:</a:t>
                      </a:r>
                    </a:p>
                  </a:txBody>
                  <a:tcPr marL="90000" marR="0" marT="0" marB="0" anchor="ctr"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A7A9AC"/>
                    </a:solidFill>
                  </a:tcPr>
                </a:tc>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200" b="1" i="0" u="none" strike="noStrike" cap="none" normalizeH="0" baseline="0" smtClean="0">
                          <a:ln>
                            <a:noFill/>
                          </a:ln>
                          <a:solidFill>
                            <a:schemeClr val="bg1"/>
                          </a:solidFill>
                          <a:effectLst/>
                          <a:latin typeface="Lucida Sans Unicode" pitchFamily="34" charset="0"/>
                          <a:cs typeface="Arial" pitchFamily="34" charset="0"/>
                        </a:rPr>
                        <a:t>Actions Taken Thus Far: Next Steps</a:t>
                      </a:r>
                    </a:p>
                  </a:txBody>
                  <a:tcPr marL="90000" marR="0" marT="0" marB="0" anchor="ctr"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A7A9AC"/>
                    </a:solidFill>
                  </a:tcPr>
                </a:tc>
                <a:tc hMerge="1">
                  <a:txBody>
                    <a:bodyPr/>
                    <a:lstStyle/>
                    <a:p>
                      <a:endParaRPr lang="en-US"/>
                    </a:p>
                  </a:txBody>
                  <a:tcPr/>
                </a:tc>
              </a:tr>
              <a:tr h="1528762">
                <a:tc rowSpan="2">
                  <a:txBody>
                    <a:bodyPr/>
                    <a:lstStyle/>
                    <a:p>
                      <a:pPr marL="228600" marR="0" lvl="0" indent="-228600" algn="l" defTabSz="914400" rtl="0" eaLnBrk="1" fontAlgn="base" latinLnBrk="0" hangingPunct="1">
                        <a:lnSpc>
                          <a:spcPct val="100000"/>
                        </a:lnSpc>
                        <a:spcBef>
                          <a:spcPct val="0"/>
                        </a:spcBef>
                        <a:spcAft>
                          <a:spcPts val="600"/>
                        </a:spcAft>
                        <a:buClrTx/>
                        <a:buSzTx/>
                        <a:buFont typeface="+mj-lt"/>
                        <a:buNone/>
                        <a:tabLst/>
                      </a:pPr>
                      <a:r>
                        <a:rPr kumimoji="0" lang="en-US" sz="1400" b="0" i="0" u="none" strike="noStrike" cap="none" normalizeH="0" baseline="0" dirty="0" smtClean="0">
                          <a:ln>
                            <a:noFill/>
                          </a:ln>
                          <a:solidFill>
                            <a:srgbClr val="000000"/>
                          </a:solidFill>
                          <a:effectLst/>
                          <a:latin typeface="Lucida Sans Unicode" pitchFamily="34" charset="0"/>
                          <a:cs typeface="Arial" pitchFamily="34" charset="0"/>
                        </a:rPr>
                        <a:t>Restricted space on baseplate</a:t>
                      </a:r>
                    </a:p>
                    <a:p>
                      <a:pPr marL="228600" marR="0" lvl="0" indent="-228600" algn="l" defTabSz="914400" rtl="0" eaLnBrk="1" fontAlgn="base" latinLnBrk="0" hangingPunct="1">
                        <a:lnSpc>
                          <a:spcPct val="100000"/>
                        </a:lnSpc>
                        <a:spcBef>
                          <a:spcPct val="0"/>
                        </a:spcBef>
                        <a:spcAft>
                          <a:spcPts val="600"/>
                        </a:spcAft>
                        <a:buClrTx/>
                        <a:buSzTx/>
                        <a:buFont typeface="Lucida Sans Unicode" pitchFamily="34" charset="0"/>
                        <a:buAutoNum type="arabicPeriod"/>
                        <a:tabLst/>
                      </a:pPr>
                      <a:endParaRPr kumimoji="0" lang="en-GB" sz="1400" b="0" i="0" u="none" strike="noStrike" cap="none" normalizeH="0" baseline="0" dirty="0" smtClean="0">
                        <a:ln>
                          <a:noFill/>
                        </a:ln>
                        <a:solidFill>
                          <a:schemeClr val="tx1"/>
                        </a:solidFill>
                        <a:effectLst/>
                        <a:latin typeface="Lucida Sans Unicode" pitchFamily="34" charset="0"/>
                        <a:cs typeface="Arial" pitchFamily="34" charset="0"/>
                      </a:endParaRPr>
                    </a:p>
                  </a:txBody>
                  <a:tcPr marL="90000" marR="90000" marT="90000" marB="90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p>
                      <a:r>
                        <a:rPr lang="en-US" sz="1400" dirty="0" smtClean="0"/>
                        <a:t>Mark</a:t>
                      </a:r>
                      <a:r>
                        <a:rPr lang="en-US" sz="1400" baseline="0" dirty="0" smtClean="0"/>
                        <a:t> steps with yellow/black tape</a:t>
                      </a:r>
                      <a:endParaRPr lang="en-US" sz="1400" dirty="0"/>
                    </a:p>
                  </a:txBody>
                  <a:tcPr marL="90000" marR="0" marT="0" marB="0" anchor="ctr"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hMerge="1">
                  <a:txBody>
                    <a:bodyPr/>
                    <a:lstStyle/>
                    <a:p>
                      <a:endParaRPr lang="en-US" dirty="0"/>
                    </a:p>
                  </a:txBody>
                  <a:tcPr marL="90000" marR="0" marT="0" marB="0" anchor="ctr" horzOverflow="overflow">
                    <a:lnL>
                      <a:noFill/>
                    </a:lnL>
                    <a:lnR>
                      <a:noFill/>
                    </a:lnR>
                    <a:lnT w="6350" cap="flat" cmpd="sng" algn="ctr">
                      <a:solidFill>
                        <a:schemeClr val="tx1"/>
                      </a:solidFill>
                      <a:prstDash val="solid"/>
                      <a:round/>
                      <a:headEnd type="none" w="med" len="med"/>
                      <a:tailEnd type="none" w="med" len="med"/>
                    </a:lnT>
                    <a:lnB>
                      <a:noFill/>
                    </a:lnB>
                    <a:lnTlToBr>
                      <a:noFill/>
                    </a:lnTlToBr>
                    <a:lnBlToTr>
                      <a:noFill/>
                    </a:lnBlToTr>
                    <a:noFill/>
                  </a:tcPr>
                </a:tc>
              </a:tr>
              <a:tr h="312738">
                <a:tc vMerge="1">
                  <a:txBody>
                    <a:bodyPr/>
                    <a:lstStyle/>
                    <a:p>
                      <a:endParaRPr 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chemeClr val="tx1"/>
                        </a:solidFill>
                        <a:effectLst/>
                        <a:latin typeface="Lucida Sans Unicode" pitchFamily="34" charset="0"/>
                        <a:cs typeface="Arial" pitchFamily="34" charset="0"/>
                      </a:endParaRPr>
                    </a:p>
                  </a:txBody>
                  <a:tcPr marL="90000" marR="0" marT="0" marB="0" anchor="ctr" horzOverflow="overflow">
                    <a:lnL w="28575" cap="flat" cmpd="sng" algn="ctr">
                      <a:solidFill>
                        <a:schemeClr val="tx1"/>
                      </a:solidFill>
                      <a:prstDash val="solid"/>
                      <a:round/>
                      <a:headEnd type="none" w="med" len="med"/>
                      <a:tailEnd type="none" w="med" len="med"/>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chemeClr val="tx1"/>
                        </a:solidFill>
                        <a:effectLst/>
                        <a:latin typeface="Lucida Sans Unicode" pitchFamily="34" charset="0"/>
                        <a:cs typeface="Arial" pitchFamily="34" charset="0"/>
                      </a:endParaRPr>
                    </a:p>
                  </a:txBody>
                  <a:tcPr marL="90000" marR="0" marT="0" marB="0" anchor="ctr" horzOverflow="overflow">
                    <a:lnL>
                      <a:noFill/>
                    </a:lnL>
                    <a:lnR w="635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pic>
        <p:nvPicPr>
          <p:cNvPr id="18460" name="Picture 35" descr="cid:image002.jpg@01CD23BA.60BF4750"/>
          <p:cNvPicPr>
            <a:picLocks noChangeAspect="1" noChangeArrowheads="1"/>
          </p:cNvPicPr>
          <p:nvPr/>
        </p:nvPicPr>
        <p:blipFill>
          <a:blip r:embed="rId3" r:link="rId4" cstate="print"/>
          <a:srcRect/>
          <a:stretch>
            <a:fillRect/>
          </a:stretch>
        </p:blipFill>
        <p:spPr bwMode="auto">
          <a:xfrm>
            <a:off x="4924425" y="5888038"/>
            <a:ext cx="3956050" cy="969962"/>
          </a:xfrm>
          <a:prstGeom prst="rect">
            <a:avLst/>
          </a:prstGeom>
          <a:noFill/>
          <a:ln w="9525">
            <a:noFill/>
            <a:miter lim="800000"/>
            <a:headEnd/>
            <a:tailEnd/>
          </a:ln>
        </p:spPr>
      </p:pic>
      <p:pic>
        <p:nvPicPr>
          <p:cNvPr id="18461" name="Grafik 15"/>
          <p:cNvPicPr>
            <a:picLocks noChangeAspect="1" noChangeArrowheads="1"/>
          </p:cNvPicPr>
          <p:nvPr/>
        </p:nvPicPr>
        <p:blipFill>
          <a:blip r:embed="rId5" cstate="print"/>
          <a:srcRect/>
          <a:stretch>
            <a:fillRect/>
          </a:stretch>
        </p:blipFill>
        <p:spPr bwMode="auto">
          <a:xfrm>
            <a:off x="5053013" y="1201738"/>
            <a:ext cx="3698875" cy="2465387"/>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ustom 1">
      <a:dk1>
        <a:sysClr val="windowText" lastClr="000000"/>
      </a:dk1>
      <a:lt1>
        <a:sysClr val="window" lastClr="FFFFFF"/>
      </a:lt1>
      <a:dk2>
        <a:srgbClr val="775F55"/>
      </a:dk2>
      <a:lt2>
        <a:srgbClr val="EBDDC3"/>
      </a:lt2>
      <a:accent1>
        <a:srgbClr val="00B050"/>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Custom 1">
    <a:dk1>
      <a:sysClr val="windowText" lastClr="000000"/>
    </a:dk1>
    <a:lt1>
      <a:sysClr val="window" lastClr="FFFFFF"/>
    </a:lt1>
    <a:dk2>
      <a:srgbClr val="775F55"/>
    </a:dk2>
    <a:lt2>
      <a:srgbClr val="EBDDC3"/>
    </a:lt2>
    <a:accent1>
      <a:srgbClr val="00B050"/>
    </a:accent1>
    <a:accent2>
      <a:srgbClr val="DD8047"/>
    </a:accent2>
    <a:accent3>
      <a:srgbClr val="A5AB81"/>
    </a:accent3>
    <a:accent4>
      <a:srgbClr val="D8B25C"/>
    </a:accent4>
    <a:accent5>
      <a:srgbClr val="7BA79D"/>
    </a:accent5>
    <a:accent6>
      <a:srgbClr val="968C8C"/>
    </a:accent6>
    <a:hlink>
      <a:srgbClr val="F7B615"/>
    </a:hlink>
    <a:folHlink>
      <a:srgbClr val="704404"/>
    </a:folHlink>
  </a:clrScheme>
</a:themeOverride>
</file>

<file path=ppt/theme/themeOverride2.xml><?xml version="1.0" encoding="utf-8"?>
<a:themeOverride xmlns:a="http://schemas.openxmlformats.org/drawingml/2006/main">
  <a:clrScheme name="Custom 1">
    <a:dk1>
      <a:sysClr val="windowText" lastClr="000000"/>
    </a:dk1>
    <a:lt1>
      <a:sysClr val="window" lastClr="FFFFFF"/>
    </a:lt1>
    <a:dk2>
      <a:srgbClr val="775F55"/>
    </a:dk2>
    <a:lt2>
      <a:srgbClr val="EBDDC3"/>
    </a:lt2>
    <a:accent1>
      <a:srgbClr val="00B050"/>
    </a:accent1>
    <a:accent2>
      <a:srgbClr val="DD8047"/>
    </a:accent2>
    <a:accent3>
      <a:srgbClr val="A5AB81"/>
    </a:accent3>
    <a:accent4>
      <a:srgbClr val="D8B25C"/>
    </a:accent4>
    <a:accent5>
      <a:srgbClr val="7BA79D"/>
    </a:accent5>
    <a:accent6>
      <a:srgbClr val="968C8C"/>
    </a:accent6>
    <a:hlink>
      <a:srgbClr val="F7B615"/>
    </a:hlink>
    <a:folHlink>
      <a:srgbClr val="704404"/>
    </a:folHlink>
  </a:clrScheme>
</a:themeOverride>
</file>

<file path=ppt/theme/themeOverride3.xml><?xml version="1.0" encoding="utf-8"?>
<a:themeOverride xmlns:a="http://schemas.openxmlformats.org/drawingml/2006/main">
  <a:clrScheme name="Custom 1">
    <a:dk1>
      <a:sysClr val="windowText" lastClr="000000"/>
    </a:dk1>
    <a:lt1>
      <a:sysClr val="window" lastClr="FFFFFF"/>
    </a:lt1>
    <a:dk2>
      <a:srgbClr val="775F55"/>
    </a:dk2>
    <a:lt2>
      <a:srgbClr val="EBDDC3"/>
    </a:lt2>
    <a:accent1>
      <a:srgbClr val="00B050"/>
    </a:accent1>
    <a:accent2>
      <a:srgbClr val="DD8047"/>
    </a:accent2>
    <a:accent3>
      <a:srgbClr val="A5AB81"/>
    </a:accent3>
    <a:accent4>
      <a:srgbClr val="D8B25C"/>
    </a:accent4>
    <a:accent5>
      <a:srgbClr val="7BA79D"/>
    </a:accent5>
    <a:accent6>
      <a:srgbClr val="968C8C"/>
    </a:accent6>
    <a:hlink>
      <a:srgbClr val="F7B615"/>
    </a:hlink>
    <a:folHlink>
      <a:srgbClr val="704404"/>
    </a:folHlink>
  </a:clrScheme>
</a:themeOverride>
</file>

<file path=ppt/theme/themeOverride4.xml><?xml version="1.0" encoding="utf-8"?>
<a:themeOverride xmlns:a="http://schemas.openxmlformats.org/drawingml/2006/main">
  <a:clrScheme name="Custom 1">
    <a:dk1>
      <a:sysClr val="windowText" lastClr="000000"/>
    </a:dk1>
    <a:lt1>
      <a:sysClr val="window" lastClr="FFFFFF"/>
    </a:lt1>
    <a:dk2>
      <a:srgbClr val="775F55"/>
    </a:dk2>
    <a:lt2>
      <a:srgbClr val="EBDDC3"/>
    </a:lt2>
    <a:accent1>
      <a:srgbClr val="00B050"/>
    </a:accent1>
    <a:accent2>
      <a:srgbClr val="DD8047"/>
    </a:accent2>
    <a:accent3>
      <a:srgbClr val="A5AB81"/>
    </a:accent3>
    <a:accent4>
      <a:srgbClr val="D8B25C"/>
    </a:accent4>
    <a:accent5>
      <a:srgbClr val="7BA79D"/>
    </a:accent5>
    <a:accent6>
      <a:srgbClr val="968C8C"/>
    </a:accent6>
    <a:hlink>
      <a:srgbClr val="F7B615"/>
    </a:hlink>
    <a:folHlink>
      <a:srgbClr val="704404"/>
    </a:folHlink>
  </a:clrScheme>
</a:themeOverride>
</file>

<file path=docProps/app.xml><?xml version="1.0" encoding="utf-8"?>
<Properties xmlns="http://schemas.openxmlformats.org/officeDocument/2006/extended-properties" xmlns:vt="http://schemas.openxmlformats.org/officeDocument/2006/docPropsVTypes">
  <Template>Concourse</Template>
  <TotalTime>17379</TotalTime>
  <Words>112</Words>
  <Application>Microsoft Office PowerPoint</Application>
  <PresentationFormat>On-screen Show (4:3)</PresentationFormat>
  <Paragraphs>10</Paragraphs>
  <Slides>1</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vt:i4>
      </vt:variant>
    </vt:vector>
  </HeadingPairs>
  <TitlesOfParts>
    <vt:vector size="8" baseType="lpstr">
      <vt:lpstr>Arial</vt:lpstr>
      <vt:lpstr>Lucida Sans Unicode</vt:lpstr>
      <vt:lpstr>Wingdings 3</vt:lpstr>
      <vt:lpstr>Verdana</vt:lpstr>
      <vt:lpstr>Wingdings 2</vt:lpstr>
      <vt:lpstr>+mj-lt</vt:lpstr>
      <vt:lpstr>Concourse</vt:lpstr>
      <vt:lpstr>Slide 1</vt:lpstr>
    </vt:vector>
  </TitlesOfParts>
  <Company>Rolls-Royce plc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Rolls Royce</dc:creator>
  <dc:description>Developed by Operandi Limited</dc:description>
  <cp:lastModifiedBy>dell</cp:lastModifiedBy>
  <cp:revision>479</cp:revision>
  <cp:lastPrinted>2003-11-04T16:53:27Z</cp:lastPrinted>
  <dcterms:created xsi:type="dcterms:W3CDTF">2004-01-23T18:06:09Z</dcterms:created>
  <dcterms:modified xsi:type="dcterms:W3CDTF">2015-02-25T08:41:56Z</dcterms:modified>
</cp:coreProperties>
</file>